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hadows Into Light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adowsInto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75653ad4b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75653ad4b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3.png"/><Relationship Id="rId42" Type="http://schemas.openxmlformats.org/officeDocument/2006/relationships/image" Target="../media/image28.jpg"/><Relationship Id="rId41" Type="http://schemas.openxmlformats.org/officeDocument/2006/relationships/image" Target="../media/image18.png"/><Relationship Id="rId44" Type="http://schemas.openxmlformats.org/officeDocument/2006/relationships/image" Target="../media/image24.png"/><Relationship Id="rId43" Type="http://schemas.openxmlformats.org/officeDocument/2006/relationships/image" Target="../media/image11.png"/><Relationship Id="rId46" Type="http://schemas.openxmlformats.org/officeDocument/2006/relationships/image" Target="../media/image26.png"/><Relationship Id="rId45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jpg"/><Relationship Id="rId4" Type="http://schemas.openxmlformats.org/officeDocument/2006/relationships/image" Target="../media/image23.png"/><Relationship Id="rId9" Type="http://schemas.openxmlformats.org/officeDocument/2006/relationships/hyperlink" Target="https://www.youtube.com/embed/I82CNoxuqL8" TargetMode="External"/><Relationship Id="rId48" Type="http://schemas.openxmlformats.org/officeDocument/2006/relationships/image" Target="../media/image22.png"/><Relationship Id="rId47" Type="http://schemas.openxmlformats.org/officeDocument/2006/relationships/hyperlink" Target="https://www.youtube.com/embed/nl8WZVwKVxQ" TargetMode="External"/><Relationship Id="rId49" Type="http://schemas.openxmlformats.org/officeDocument/2006/relationships/image" Target="../media/image29.png"/><Relationship Id="rId5" Type="http://schemas.openxmlformats.org/officeDocument/2006/relationships/image" Target="../media/image16.png"/><Relationship Id="rId6" Type="http://schemas.openxmlformats.org/officeDocument/2006/relationships/image" Target="../media/image30.png"/><Relationship Id="rId7" Type="http://schemas.openxmlformats.org/officeDocument/2006/relationships/hyperlink" Target="https://www.youtube.com/embed/-fXYjpU3fC4" TargetMode="External"/><Relationship Id="rId8" Type="http://schemas.openxmlformats.org/officeDocument/2006/relationships/image" Target="../media/image10.png"/><Relationship Id="rId31" Type="http://schemas.openxmlformats.org/officeDocument/2006/relationships/hyperlink" Target="https://www.youtube.com/embed/fmOCyP4VyP4" TargetMode="External"/><Relationship Id="rId30" Type="http://schemas.openxmlformats.org/officeDocument/2006/relationships/image" Target="../media/image3.png"/><Relationship Id="rId33" Type="http://schemas.openxmlformats.org/officeDocument/2006/relationships/hyperlink" Target="https://www.youtube.com/embed/xkWGHkHecrk?feature=youtu.be" TargetMode="External"/><Relationship Id="rId32" Type="http://schemas.openxmlformats.org/officeDocument/2006/relationships/image" Target="../media/image12.png"/><Relationship Id="rId35" Type="http://schemas.openxmlformats.org/officeDocument/2006/relationships/hyperlink" Target="https://www.youtube.com/embed/Z1EQfPv_EAg" TargetMode="External"/><Relationship Id="rId34" Type="http://schemas.openxmlformats.org/officeDocument/2006/relationships/image" Target="../media/image19.png"/><Relationship Id="rId37" Type="http://schemas.openxmlformats.org/officeDocument/2006/relationships/hyperlink" Target="https://www.youtube.com/embed/xHPQA0ALa4E?feature=youtu.be" TargetMode="External"/><Relationship Id="rId36" Type="http://schemas.openxmlformats.org/officeDocument/2006/relationships/image" Target="../media/image7.png"/><Relationship Id="rId39" Type="http://schemas.openxmlformats.org/officeDocument/2006/relationships/hyperlink" Target="https://www.youtube.com/embed/FLFHdMNin0c" TargetMode="External"/><Relationship Id="rId38" Type="http://schemas.openxmlformats.org/officeDocument/2006/relationships/image" Target="../media/image14.png"/><Relationship Id="rId20" Type="http://schemas.openxmlformats.org/officeDocument/2006/relationships/image" Target="../media/image17.png"/><Relationship Id="rId22" Type="http://schemas.openxmlformats.org/officeDocument/2006/relationships/image" Target="../media/image4.png"/><Relationship Id="rId21" Type="http://schemas.openxmlformats.org/officeDocument/2006/relationships/hyperlink" Target="https://www.youtube.com/embed/8j_Ze3UpCsw" TargetMode="External"/><Relationship Id="rId24" Type="http://schemas.openxmlformats.org/officeDocument/2006/relationships/image" Target="../media/image9.png"/><Relationship Id="rId23" Type="http://schemas.openxmlformats.org/officeDocument/2006/relationships/hyperlink" Target="https://www.youtube.com/embed/B-i1E1UbwVI" TargetMode="External"/><Relationship Id="rId26" Type="http://schemas.openxmlformats.org/officeDocument/2006/relationships/image" Target="../media/image27.png"/><Relationship Id="rId25" Type="http://schemas.openxmlformats.org/officeDocument/2006/relationships/hyperlink" Target="https://www.youtube.com/embed/HEJ8FR04Pfg" TargetMode="External"/><Relationship Id="rId28" Type="http://schemas.openxmlformats.org/officeDocument/2006/relationships/image" Target="../media/image1.png"/><Relationship Id="rId27" Type="http://schemas.openxmlformats.org/officeDocument/2006/relationships/hyperlink" Target="https://www.youtube.com/embed/SXquSEWq0e4" TargetMode="External"/><Relationship Id="rId29" Type="http://schemas.openxmlformats.org/officeDocument/2006/relationships/hyperlink" Target="https://www.youtube.com/embed/UBcUgbrrKzE?feature=youtu.be" TargetMode="External"/><Relationship Id="rId51" Type="http://schemas.openxmlformats.org/officeDocument/2006/relationships/image" Target="../media/image21.png"/><Relationship Id="rId50" Type="http://schemas.openxmlformats.org/officeDocument/2006/relationships/hyperlink" Target="https://www.youtube.com/embed/WH_SK0Jvq8M" TargetMode="External"/><Relationship Id="rId53" Type="http://schemas.openxmlformats.org/officeDocument/2006/relationships/image" Target="../media/image25.png"/><Relationship Id="rId52" Type="http://schemas.openxmlformats.org/officeDocument/2006/relationships/hyperlink" Target="https://www.youtube.com/embed/z999sSNlmrI?feature=youtu.be" TargetMode="External"/><Relationship Id="rId11" Type="http://schemas.openxmlformats.org/officeDocument/2006/relationships/hyperlink" Target="https://www.youtube.com/embed/oLpZE32QG5g" TargetMode="External"/><Relationship Id="rId10" Type="http://schemas.openxmlformats.org/officeDocument/2006/relationships/image" Target="../media/image8.png"/><Relationship Id="rId13" Type="http://schemas.openxmlformats.org/officeDocument/2006/relationships/hyperlink" Target="https://www.youtube.com/embed/gK592zPk_MY?index=2&amp;list=RDGN8ceolxXXU" TargetMode="External"/><Relationship Id="rId12" Type="http://schemas.openxmlformats.org/officeDocument/2006/relationships/image" Target="../media/image15.png"/><Relationship Id="rId15" Type="http://schemas.openxmlformats.org/officeDocument/2006/relationships/hyperlink" Target="https://www.youtube.com/embed/_uO3xX0wQQc" TargetMode="External"/><Relationship Id="rId14" Type="http://schemas.openxmlformats.org/officeDocument/2006/relationships/image" Target="../media/image2.png"/><Relationship Id="rId17" Type="http://schemas.openxmlformats.org/officeDocument/2006/relationships/hyperlink" Target="https://www.youtube.com/embed/k8wbx4JwT6g" TargetMode="External"/><Relationship Id="rId16" Type="http://schemas.openxmlformats.org/officeDocument/2006/relationships/image" Target="../media/image6.png"/><Relationship Id="rId19" Type="http://schemas.openxmlformats.org/officeDocument/2006/relationships/hyperlink" Target="https://www.youtube.com/embed/ZRhhiiChxBE" TargetMode="External"/><Relationship Id="rId1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4">
            <a:alphaModFix/>
          </a:blip>
          <a:srcRect b="18094" l="5211" r="6151" t="21729"/>
          <a:stretch/>
        </p:blipFill>
        <p:spPr>
          <a:xfrm>
            <a:off x="0" y="0"/>
            <a:ext cx="9144000" cy="36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hlinkClick/>
          </p:cNvPr>
          <p:cNvSpPr txBox="1"/>
          <p:nvPr/>
        </p:nvSpPr>
        <p:spPr>
          <a:xfrm>
            <a:off x="2213175" y="1996625"/>
            <a:ext cx="46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>
            <a:hlinkClick/>
          </p:cNvPr>
          <p:cNvSpPr txBox="1"/>
          <p:nvPr/>
        </p:nvSpPr>
        <p:spPr>
          <a:xfrm>
            <a:off x="2812625" y="1503550"/>
            <a:ext cx="55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>
            <a:hlinkClick/>
          </p:cNvPr>
          <p:cNvSpPr txBox="1"/>
          <p:nvPr/>
        </p:nvSpPr>
        <p:spPr>
          <a:xfrm>
            <a:off x="3508725" y="1513225"/>
            <a:ext cx="62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5">
            <a:alphaModFix/>
          </a:blip>
          <a:srcRect b="0" l="0" r="0" t="19756"/>
          <a:stretch/>
        </p:blipFill>
        <p:spPr>
          <a:xfrm>
            <a:off x="793963" y="3267378"/>
            <a:ext cx="1686400" cy="676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095" y="840101"/>
            <a:ext cx="6681780" cy="367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65088" y="700532"/>
            <a:ext cx="737700" cy="931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896338" y="702324"/>
            <a:ext cx="694975" cy="874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20612" y="1778187"/>
            <a:ext cx="694983" cy="95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873301" y="1759199"/>
            <a:ext cx="694950" cy="94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684862" y="716880"/>
            <a:ext cx="694950" cy="915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503663" y="685580"/>
            <a:ext cx="737625" cy="90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669637" y="1802996"/>
            <a:ext cx="737700" cy="891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512325" y="1786812"/>
            <a:ext cx="695000" cy="902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922438" y="2865019"/>
            <a:ext cx="737625" cy="991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878750" y="2882350"/>
            <a:ext cx="694950" cy="96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365175" y="717445"/>
            <a:ext cx="694975" cy="85713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95250">
              <a:srgbClr val="000000">
                <a:alpha val="50000"/>
              </a:srgbClr>
            </a:outerShdw>
          </a:effectLst>
        </p:spPr>
      </p:pic>
      <p:pic>
        <p:nvPicPr>
          <p:cNvPr id="77" name="Google Shape;77;p14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184025" y="713350"/>
            <a:ext cx="694975" cy="86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349937" y="1734033"/>
            <a:ext cx="695000" cy="992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187562" y="1744689"/>
            <a:ext cx="694950" cy="98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793513" y="2885639"/>
            <a:ext cx="695000" cy="950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631038" y="2894963"/>
            <a:ext cx="695000" cy="94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064950" y="700522"/>
            <a:ext cx="1885375" cy="256239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/>
          <p:nvPr/>
        </p:nvSpPr>
        <p:spPr>
          <a:xfrm>
            <a:off x="1285875" y="68551"/>
            <a:ext cx="6172186" cy="86758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Give You Glory"/>
              </a:rPr>
              <a:t>Happy Birthday Dr. Seuss</a:t>
            </a:r>
          </a:p>
        </p:txBody>
      </p:sp>
      <p:pic>
        <p:nvPicPr>
          <p:cNvPr id="84" name="Google Shape;84;p14"/>
          <p:cNvPicPr preferRelativeResize="0"/>
          <p:nvPr/>
        </p:nvPicPr>
        <p:blipFill rotWithShape="1">
          <a:blip r:embed="rId41">
            <a:alphaModFix/>
          </a:blip>
          <a:srcRect b="3887" l="10631" r="11365" t="16456"/>
          <a:stretch/>
        </p:blipFill>
        <p:spPr>
          <a:xfrm>
            <a:off x="24249" y="389103"/>
            <a:ext cx="1168500" cy="139472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4"/>
          <p:cNvSpPr/>
          <p:nvPr/>
        </p:nvSpPr>
        <p:spPr>
          <a:xfrm>
            <a:off x="8297025" y="3725675"/>
            <a:ext cx="557100" cy="400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42">
            <a:alphaModFix/>
          </a:blip>
          <a:srcRect b="42788" l="27969" r="25211" t="43451"/>
          <a:stretch/>
        </p:blipFill>
        <p:spPr>
          <a:xfrm rot="252">
            <a:off x="283575" y="4046698"/>
            <a:ext cx="8176800" cy="9993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-156325" y="2743427"/>
            <a:ext cx="2977725" cy="236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860972" y="2471139"/>
            <a:ext cx="1168500" cy="1194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 rotWithShape="1">
          <a:blip r:embed="rId45">
            <a:alphaModFix/>
          </a:blip>
          <a:srcRect b="37011" l="75296" r="0" t="0"/>
          <a:stretch/>
        </p:blipFill>
        <p:spPr>
          <a:xfrm flipH="1">
            <a:off x="-40250" y="2696275"/>
            <a:ext cx="694975" cy="181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 rotWithShape="1">
          <a:blip r:embed="rId46">
            <a:alphaModFix/>
          </a:blip>
          <a:srcRect b="0" l="20896" r="25673" t="11613"/>
          <a:stretch/>
        </p:blipFill>
        <p:spPr>
          <a:xfrm flipH="1">
            <a:off x="7064950" y="1660125"/>
            <a:ext cx="2063200" cy="34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>
            <a:hlinkClick r:id="rId47"/>
          </p:cNvPr>
          <p:cNvPicPr preferRelativeResize="0"/>
          <p:nvPr/>
        </p:nvPicPr>
        <p:blipFill rotWithShape="1">
          <a:blip r:embed="rId48">
            <a:alphaModFix/>
          </a:blip>
          <a:srcRect b="0" l="19371" r="12850" t="0"/>
          <a:stretch/>
        </p:blipFill>
        <p:spPr>
          <a:xfrm>
            <a:off x="7902437" y="3573667"/>
            <a:ext cx="1346275" cy="1490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161350" y="3005550"/>
            <a:ext cx="1948218" cy="21379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39250" y="4809300"/>
            <a:ext cx="11385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J. DeMaio</a:t>
            </a:r>
            <a:endParaRPr b="1">
              <a:solidFill>
                <a:srgbClr val="FF0000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pic>
        <p:nvPicPr>
          <p:cNvPr id="94" name="Google Shape;94;p14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5942175" y="687666"/>
            <a:ext cx="695025" cy="888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5987525" y="1735700"/>
            <a:ext cx="695025" cy="99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