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1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Raleway Dots"/>
      <p:regular r:id="rId7"/>
    </p:embeddedFont>
    <p:embeddedFont>
      <p:font typeface="Century Gothic"/>
      <p:regular r:id="rId8"/>
      <p:bold r:id="rId9"/>
      <p:italic r:id="rId10"/>
      <p:boldItalic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CenturyGothic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RalewayDots-regular.fntdata"/><Relationship Id="rId8" Type="http://schemas.openxmlformats.org/officeDocument/2006/relationships/font" Target="fonts/CenturyGothic-regular.fntdata"/><Relationship Id="rId11" Type="http://schemas.openxmlformats.org/officeDocument/2006/relationships/font" Target="fonts/CenturyGothic-boldItalic.fntdata"/><Relationship Id="rId10" Type="http://schemas.openxmlformats.org/officeDocument/2006/relationships/font" Target="fonts/CenturyGothic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c01643591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c01643591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12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1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">
  <p:cSld name="TITLE_1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2" name="Google Shape;52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flipH="1">
            <a:off x="5402795" y="0"/>
            <a:ext cx="3741202" cy="3741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53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549795" y="0"/>
            <a:ext cx="3741202" cy="3741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5" y="0"/>
            <a:ext cx="3741202" cy="3741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3">
            <a:alphaModFix/>
          </a:blip>
          <a:srcRect b="6856" l="5580" r="0" t="67750"/>
          <a:stretch/>
        </p:blipFill>
        <p:spPr>
          <a:xfrm>
            <a:off x="0" y="3741275"/>
            <a:ext cx="9144000" cy="1402225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 rot="5400000">
            <a:off x="-438050" y="4638375"/>
            <a:ext cx="997200" cy="2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66666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© Katania Trudeau</a:t>
            </a:r>
            <a:endParaRPr sz="600">
              <a:solidFill>
                <a:srgbClr val="66666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2">
  <p:cSld name="TITLE_2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9" name="Google Shape;59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flipH="1">
            <a:off x="5402795" y="0"/>
            <a:ext cx="3741202" cy="3741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549795" y="0"/>
            <a:ext cx="3741202" cy="3741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5" y="0"/>
            <a:ext cx="3741202" cy="3741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4"/>
          <p:cNvPicPr preferRelativeResize="0"/>
          <p:nvPr/>
        </p:nvPicPr>
        <p:blipFill rotWithShape="1">
          <a:blip r:embed="rId3">
            <a:alphaModFix/>
          </a:blip>
          <a:srcRect b="6856" l="5580" r="0" t="67750"/>
          <a:stretch/>
        </p:blipFill>
        <p:spPr>
          <a:xfrm>
            <a:off x="0" y="3741275"/>
            <a:ext cx="9144000" cy="1402225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 txBox="1"/>
          <p:nvPr/>
        </p:nvSpPr>
        <p:spPr>
          <a:xfrm rot="5400000">
            <a:off x="-438050" y="4638375"/>
            <a:ext cx="997200" cy="2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66666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© Katania Trudeau</a:t>
            </a:r>
            <a:endParaRPr sz="600">
              <a:solidFill>
                <a:srgbClr val="66666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hyperlink" Target="https://www.seussville.com/" TargetMode="External"/><Relationship Id="rId22" Type="http://schemas.openxmlformats.org/officeDocument/2006/relationships/image" Target="../media/image17.png"/><Relationship Id="rId21" Type="http://schemas.openxmlformats.org/officeDocument/2006/relationships/image" Target="../media/image13.png"/><Relationship Id="rId24" Type="http://schemas.openxmlformats.org/officeDocument/2006/relationships/hyperlink" Target="https://www.youtube.com/watch?v=LhUxX9NB-wc" TargetMode="External"/><Relationship Id="rId23" Type="http://schemas.openxmlformats.org/officeDocument/2006/relationships/image" Target="../media/image18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4.png"/><Relationship Id="rId4" Type="http://schemas.openxmlformats.org/officeDocument/2006/relationships/image" Target="../media/image9.png"/><Relationship Id="rId9" Type="http://schemas.openxmlformats.org/officeDocument/2006/relationships/image" Target="../media/image1.png"/><Relationship Id="rId26" Type="http://schemas.openxmlformats.org/officeDocument/2006/relationships/hyperlink" Target="https://www.youtube.com/watch?v=-LL62u6-OjY" TargetMode="External"/><Relationship Id="rId25" Type="http://schemas.openxmlformats.org/officeDocument/2006/relationships/image" Target="../media/image21.png"/><Relationship Id="rId28" Type="http://schemas.openxmlformats.org/officeDocument/2006/relationships/image" Target="../media/image24.png"/><Relationship Id="rId27" Type="http://schemas.openxmlformats.org/officeDocument/2006/relationships/image" Target="../media/image22.png"/><Relationship Id="rId5" Type="http://schemas.openxmlformats.org/officeDocument/2006/relationships/image" Target="../media/image20.png"/><Relationship Id="rId6" Type="http://schemas.openxmlformats.org/officeDocument/2006/relationships/image" Target="../media/image2.png"/><Relationship Id="rId29" Type="http://schemas.openxmlformats.org/officeDocument/2006/relationships/hyperlink" Target="https://www.youtube.com/watch?v=ci4sCgS9m_o" TargetMode="External"/><Relationship Id="rId7" Type="http://schemas.openxmlformats.org/officeDocument/2006/relationships/image" Target="../media/image10.png"/><Relationship Id="rId8" Type="http://schemas.openxmlformats.org/officeDocument/2006/relationships/image" Target="../media/image4.png"/><Relationship Id="rId30" Type="http://schemas.openxmlformats.org/officeDocument/2006/relationships/image" Target="../media/image23.gif"/><Relationship Id="rId11" Type="http://schemas.openxmlformats.org/officeDocument/2006/relationships/image" Target="../media/image16.png"/><Relationship Id="rId10" Type="http://schemas.openxmlformats.org/officeDocument/2006/relationships/image" Target="../media/image3.png"/><Relationship Id="rId13" Type="http://schemas.openxmlformats.org/officeDocument/2006/relationships/image" Target="../media/image5.png"/><Relationship Id="rId12" Type="http://schemas.openxmlformats.org/officeDocument/2006/relationships/image" Target="../media/image6.png"/><Relationship Id="rId15" Type="http://schemas.openxmlformats.org/officeDocument/2006/relationships/hyperlink" Target="https://www.youtube.com/watch?v=sJ0BvL5ELko" TargetMode="External"/><Relationship Id="rId14" Type="http://schemas.openxmlformats.org/officeDocument/2006/relationships/image" Target="../media/image19.png"/><Relationship Id="rId17" Type="http://schemas.openxmlformats.org/officeDocument/2006/relationships/image" Target="../media/image7.png"/><Relationship Id="rId16" Type="http://schemas.openxmlformats.org/officeDocument/2006/relationships/image" Target="../media/image11.png"/><Relationship Id="rId19" Type="http://schemas.openxmlformats.org/officeDocument/2006/relationships/image" Target="../media/image15.png"/><Relationship Id="rId18" Type="http://schemas.openxmlformats.org/officeDocument/2006/relationships/hyperlink" Target="https://www.youtube.com/watch?v=B-i1E1UbwVI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5"/>
          <p:cNvPicPr preferRelativeResize="0"/>
          <p:nvPr/>
        </p:nvPicPr>
        <p:blipFill rotWithShape="1">
          <a:blip r:embed="rId3">
            <a:alphaModFix/>
          </a:blip>
          <a:srcRect b="0" l="14943" r="15160" t="0"/>
          <a:stretch/>
        </p:blipFill>
        <p:spPr>
          <a:xfrm rot="-5400000">
            <a:off x="5250800" y="-727675"/>
            <a:ext cx="2532450" cy="4066400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5"/>
          <p:cNvSpPr/>
          <p:nvPr/>
        </p:nvSpPr>
        <p:spPr>
          <a:xfrm>
            <a:off x="4770138" y="329850"/>
            <a:ext cx="3506700" cy="1917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5"/>
          <p:cNvSpPr txBox="1"/>
          <p:nvPr/>
        </p:nvSpPr>
        <p:spPr>
          <a:xfrm>
            <a:off x="5639475" y="1137925"/>
            <a:ext cx="509100" cy="9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300">
              <a:latin typeface="Raleway Dots"/>
              <a:ea typeface="Raleway Dots"/>
              <a:cs typeface="Raleway Dots"/>
              <a:sym typeface="Raleway Dots"/>
            </a:endParaRPr>
          </a:p>
        </p:txBody>
      </p:sp>
      <p:sp>
        <p:nvSpPr>
          <p:cNvPr id="71" name="Google Shape;71;p15"/>
          <p:cNvSpPr txBox="1"/>
          <p:nvPr/>
        </p:nvSpPr>
        <p:spPr>
          <a:xfrm>
            <a:off x="5919325" y="1268150"/>
            <a:ext cx="509100" cy="10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200">
              <a:latin typeface="Raleway Dots"/>
              <a:ea typeface="Raleway Dots"/>
              <a:cs typeface="Raleway Dots"/>
              <a:sym typeface="Raleway Dots"/>
            </a:endParaRPr>
          </a:p>
        </p:txBody>
      </p:sp>
      <p:pic>
        <p:nvPicPr>
          <p:cNvPr id="72" name="Google Shape;72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68063" y="1545400"/>
            <a:ext cx="2887425" cy="2897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25325" y="108850"/>
            <a:ext cx="2172889" cy="121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5"/>
          <p:cNvPicPr preferRelativeResize="0"/>
          <p:nvPr/>
        </p:nvPicPr>
        <p:blipFill rotWithShape="1">
          <a:blip r:embed="rId6">
            <a:alphaModFix/>
          </a:blip>
          <a:srcRect b="6367" l="0" r="0" t="0"/>
          <a:stretch/>
        </p:blipFill>
        <p:spPr>
          <a:xfrm>
            <a:off x="86800" y="189690"/>
            <a:ext cx="952200" cy="1458735"/>
          </a:xfrm>
          <a:prstGeom prst="rect">
            <a:avLst/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5" name="Google Shape;75;p15"/>
          <p:cNvPicPr preferRelativeResize="0"/>
          <p:nvPr/>
        </p:nvPicPr>
        <p:blipFill rotWithShape="1">
          <a:blip r:embed="rId7">
            <a:alphaModFix/>
          </a:blip>
          <a:srcRect b="27101" l="5805" r="4468" t="29583"/>
          <a:stretch/>
        </p:blipFill>
        <p:spPr>
          <a:xfrm>
            <a:off x="4208250" y="3952800"/>
            <a:ext cx="4630500" cy="1115400"/>
          </a:xfrm>
          <a:prstGeom prst="trapezoid">
            <a:avLst>
              <a:gd fmla="val 57401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76" name="Google Shape;76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940575" y="3000700"/>
            <a:ext cx="1775450" cy="177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6156575" y="1943100"/>
            <a:ext cx="3200400" cy="320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5"/>
          <p:cNvPicPr preferRelativeResize="0"/>
          <p:nvPr/>
        </p:nvPicPr>
        <p:blipFill rotWithShape="1">
          <a:blip r:embed="rId10">
            <a:alphaModFix/>
          </a:blip>
          <a:srcRect b="0" l="34890" r="27980" t="0"/>
          <a:stretch/>
        </p:blipFill>
        <p:spPr>
          <a:xfrm>
            <a:off x="3682610" y="108850"/>
            <a:ext cx="831250" cy="353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445475" y="-120700"/>
            <a:ext cx="4143100" cy="1388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043050" y="2409666"/>
            <a:ext cx="1035976" cy="105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5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 rot="630538">
            <a:off x="7742329" y="2606865"/>
            <a:ext cx="1014993" cy="986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5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409496" y="2182122"/>
            <a:ext cx="952200" cy="340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5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5478400" y="2247152"/>
            <a:ext cx="831250" cy="942721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5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5108511" y="2062556"/>
            <a:ext cx="681550" cy="1095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5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1694514" y="3521875"/>
            <a:ext cx="1434550" cy="73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5">
            <a:hlinkClick r:id="rId20"/>
          </p:cNvPr>
          <p:cNvPicPr preferRelativeResize="0"/>
          <p:nvPr/>
        </p:nvPicPr>
        <p:blipFill rotWithShape="1">
          <a:blip r:embed="rId21">
            <a:alphaModFix/>
          </a:blip>
          <a:srcRect b="0" l="19209" r="26557" t="0"/>
          <a:stretch/>
        </p:blipFill>
        <p:spPr>
          <a:xfrm>
            <a:off x="86800" y="1011450"/>
            <a:ext cx="1311075" cy="3965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5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7043050" y="1031077"/>
            <a:ext cx="1177851" cy="1216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5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2005206" y="2757051"/>
            <a:ext cx="356493" cy="63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5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1409499" y="2757048"/>
            <a:ext cx="451847" cy="60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5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2532700" y="2714444"/>
            <a:ext cx="451850" cy="63670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91" name="Google Shape;91;p15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2891563" y="2757050"/>
            <a:ext cx="681550" cy="63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5">
            <a:hlinkClick r:id="rId29"/>
          </p:cNvPr>
          <p:cNvPicPr preferRelativeResize="0"/>
          <p:nvPr/>
        </p:nvPicPr>
        <p:blipFill rotWithShape="1">
          <a:blip r:embed="rId30">
            <a:alphaModFix/>
          </a:blip>
          <a:srcRect b="4415" l="0" r="0" t="0"/>
          <a:stretch/>
        </p:blipFill>
        <p:spPr>
          <a:xfrm>
            <a:off x="2681374" y="1922200"/>
            <a:ext cx="681550" cy="621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