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://www.viewpure.com/sqEx05PrESY?start=0&amp;end=0" TargetMode="External"/><Relationship Id="rId10" Type="http://schemas.openxmlformats.org/officeDocument/2006/relationships/hyperlink" Target="http://www.viewpure.com/8fHzUsr5GCE?start=0&amp;end=0" TargetMode="External"/><Relationship Id="rId13" Type="http://schemas.openxmlformats.org/officeDocument/2006/relationships/hyperlink" Target="http://www.viewpure.com/KV1bL_KD9u4?start=0&amp;end=0" TargetMode="External"/><Relationship Id="rId12" Type="http://schemas.openxmlformats.org/officeDocument/2006/relationships/hyperlink" Target="http://www.viewpure.com/jD3oa34HhBY?start=0&amp;end=0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://www.viewpure.com/psCzO1TlJlU?start=0&amp;end=0" TargetMode="External"/><Relationship Id="rId9" Type="http://schemas.openxmlformats.org/officeDocument/2006/relationships/hyperlink" Target="http://www.viewpure.com/q5wvurTU5DI?start=0&amp;end=0" TargetMode="External"/><Relationship Id="rId15" Type="http://schemas.openxmlformats.org/officeDocument/2006/relationships/hyperlink" Target="http://www.viewpure.com/nJsPAVJN_LQ?start=0&amp;end=0" TargetMode="External"/><Relationship Id="rId14" Type="http://schemas.openxmlformats.org/officeDocument/2006/relationships/hyperlink" Target="http://www.viewpure.com/F1DmaQS5Ifs?start=0&amp;end=0" TargetMode="External"/><Relationship Id="rId17" Type="http://schemas.openxmlformats.org/officeDocument/2006/relationships/hyperlink" Target="http://www.viewpure.com/kgu_1Q3uCpk?start=0&amp;end=0" TargetMode="External"/><Relationship Id="rId16" Type="http://schemas.openxmlformats.org/officeDocument/2006/relationships/hyperlink" Target="http://www.viewpure.com/kgu_1Q3uCpk?start=0&amp;end=0" TargetMode="External"/><Relationship Id="rId5" Type="http://schemas.openxmlformats.org/officeDocument/2006/relationships/hyperlink" Target="http://www.viewpure.com/SXquSEWq0e4?start=0&amp;end=0" TargetMode="External"/><Relationship Id="rId6" Type="http://schemas.openxmlformats.org/officeDocument/2006/relationships/hyperlink" Target="http://www.viewpure.com/-LL62u6-OjY?start=0&amp;end=0" TargetMode="External"/><Relationship Id="rId18" Type="http://schemas.openxmlformats.org/officeDocument/2006/relationships/hyperlink" Target="http://www.viewpure.com/t7pJ5GUgW_g?start=0&amp;end=0" TargetMode="External"/><Relationship Id="rId7" Type="http://schemas.openxmlformats.org/officeDocument/2006/relationships/hyperlink" Target="http://www.viewpure.com/qwXWspQnlyY?start=0&amp;end=0" TargetMode="External"/><Relationship Id="rId8" Type="http://schemas.openxmlformats.org/officeDocument/2006/relationships/hyperlink" Target="http://www.viewpure.com/B-i1E1UbwVI?start=0&amp;en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hlinkClick r:id="rId4"/>
          </p:cNvPr>
          <p:cNvSpPr/>
          <p:nvPr/>
        </p:nvSpPr>
        <p:spPr>
          <a:xfrm>
            <a:off x="300050" y="8251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hlinkClick r:id="rId5"/>
          </p:cNvPr>
          <p:cNvSpPr/>
          <p:nvPr/>
        </p:nvSpPr>
        <p:spPr>
          <a:xfrm>
            <a:off x="1157900" y="8251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>
            <a:hlinkClick r:id="rId6"/>
          </p:cNvPr>
          <p:cNvSpPr/>
          <p:nvPr/>
        </p:nvSpPr>
        <p:spPr>
          <a:xfrm>
            <a:off x="2015750" y="8251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>
            <a:hlinkClick r:id="rId7"/>
          </p:cNvPr>
          <p:cNvSpPr/>
          <p:nvPr/>
        </p:nvSpPr>
        <p:spPr>
          <a:xfrm>
            <a:off x="300050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>
            <a:hlinkClick r:id="rId8"/>
          </p:cNvPr>
          <p:cNvSpPr/>
          <p:nvPr/>
        </p:nvSpPr>
        <p:spPr>
          <a:xfrm>
            <a:off x="1134675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>
            <a:hlinkClick r:id="rId9"/>
          </p:cNvPr>
          <p:cNvSpPr/>
          <p:nvPr/>
        </p:nvSpPr>
        <p:spPr>
          <a:xfrm>
            <a:off x="2015750" y="2465800"/>
            <a:ext cx="578700" cy="7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>
            <a:hlinkClick r:id="rId10"/>
          </p:cNvPr>
          <p:cNvSpPr/>
          <p:nvPr/>
        </p:nvSpPr>
        <p:spPr>
          <a:xfrm rot="-289075">
            <a:off x="3053964" y="1360862"/>
            <a:ext cx="578645" cy="56780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>
            <a:hlinkClick r:id="rId11"/>
          </p:cNvPr>
          <p:cNvSpPr/>
          <p:nvPr/>
        </p:nvSpPr>
        <p:spPr>
          <a:xfrm>
            <a:off x="3698750" y="1275150"/>
            <a:ext cx="543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>
            <a:hlinkClick r:id="rId12"/>
          </p:cNvPr>
          <p:cNvSpPr/>
          <p:nvPr/>
        </p:nvSpPr>
        <p:spPr>
          <a:xfrm rot="-851225">
            <a:off x="4306017" y="1336711"/>
            <a:ext cx="525116" cy="581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>
            <a:hlinkClick r:id="rId13"/>
          </p:cNvPr>
          <p:cNvSpPr/>
          <p:nvPr/>
        </p:nvSpPr>
        <p:spPr>
          <a:xfrm rot="-254184">
            <a:off x="4929153" y="1317958"/>
            <a:ext cx="503576" cy="5679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>
            <a:hlinkClick r:id="rId14"/>
          </p:cNvPr>
          <p:cNvSpPr/>
          <p:nvPr/>
        </p:nvSpPr>
        <p:spPr>
          <a:xfrm rot="611744">
            <a:off x="5507982" y="1280159"/>
            <a:ext cx="493188" cy="653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>
            <a:hlinkClick r:id="rId15"/>
          </p:cNvPr>
          <p:cNvSpPr/>
          <p:nvPr/>
        </p:nvSpPr>
        <p:spPr>
          <a:xfrm rot="-618131">
            <a:off x="6082260" y="1261817"/>
            <a:ext cx="578730" cy="656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>
            <a:hlinkClick r:id="rId16"/>
          </p:cNvPr>
          <p:cNvSpPr/>
          <p:nvPr/>
        </p:nvSpPr>
        <p:spPr>
          <a:xfrm>
            <a:off x="2689625" y="3043250"/>
            <a:ext cx="1210800" cy="8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>
            <a:hlinkClick r:id="rId17"/>
          </p:cNvPr>
          <p:cNvSpPr/>
          <p:nvPr/>
        </p:nvSpPr>
        <p:spPr>
          <a:xfrm>
            <a:off x="5070875" y="3043250"/>
            <a:ext cx="1210800" cy="8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>
            <a:hlinkClick r:id="rId18"/>
          </p:cNvPr>
          <p:cNvSpPr/>
          <p:nvPr/>
        </p:nvSpPr>
        <p:spPr>
          <a:xfrm>
            <a:off x="7452125" y="3043250"/>
            <a:ext cx="1210800" cy="8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