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Fontdiner Swanky"/>
      <p:regular r:id="rId13"/>
    </p:embeddedFont>
    <p:embeddedFont>
      <p:font typeface="Montserrat Light"/>
      <p:regular r:id="rId14"/>
      <p:bold r:id="rId15"/>
      <p:italic r:id="rId16"/>
      <p:boldItalic r:id="rId17"/>
    </p:embeddedFont>
    <p:embeddedFont>
      <p:font typeface="Montserrat ExtraBold"/>
      <p:bold r:id="rId18"/>
      <p:boldItalic r:id="rId19"/>
    </p:embeddedFont>
    <p:embeddedFont>
      <p:font typeface="Helvetica Neue Ligh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Light-regular.fntdata"/><Relationship Id="rId22" Type="http://schemas.openxmlformats.org/officeDocument/2006/relationships/font" Target="fonts/HelveticaNeueLight-italic.fntdata"/><Relationship Id="rId21" Type="http://schemas.openxmlformats.org/officeDocument/2006/relationships/font" Target="fonts/HelveticaNeueLight-bold.fntdata"/><Relationship Id="rId23" Type="http://schemas.openxmlformats.org/officeDocument/2006/relationships/font" Target="fonts/HelveticaNeueLight-boldItalic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FontdinerSwanky-regular.fntdata"/><Relationship Id="rId12" Type="http://schemas.openxmlformats.org/officeDocument/2006/relationships/slide" Target="slides/slide7.xml"/><Relationship Id="rId15" Type="http://schemas.openxmlformats.org/officeDocument/2006/relationships/font" Target="fonts/MontserratLight-bold.fntdata"/><Relationship Id="rId14" Type="http://schemas.openxmlformats.org/officeDocument/2006/relationships/font" Target="fonts/MontserratLight-regular.fntdata"/><Relationship Id="rId17" Type="http://schemas.openxmlformats.org/officeDocument/2006/relationships/font" Target="fonts/MontserratLight-boldItalic.fntdata"/><Relationship Id="rId16" Type="http://schemas.openxmlformats.org/officeDocument/2006/relationships/font" Target="fonts/MontserratLight-italic.fntdata"/><Relationship Id="rId19" Type="http://schemas.openxmlformats.org/officeDocument/2006/relationships/font" Target="fonts/MontserratExtraBold-boldItalic.fntdata"/><Relationship Id="rId18" Type="http://schemas.openxmlformats.org/officeDocument/2006/relationships/font" Target="fonts/MontserratExtra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a18a3eaf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a18a3eaf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ad4bce25d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bad4bce25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ad4bce25d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bad4bce25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ad4bce25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bad4bce2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7" name="Google Shape;27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" name="Google Shape;55;p1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2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hyperlink" Target="https://www.seussville.com/" TargetMode="External"/><Relationship Id="rId5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embed/KAPnXvo7OQo" TargetMode="External"/><Relationship Id="rId22" Type="http://schemas.openxmlformats.org/officeDocument/2006/relationships/hyperlink" Target="https://www.youtube.com/embed/OExLhIxG2_I" TargetMode="External"/><Relationship Id="rId21" Type="http://schemas.openxmlformats.org/officeDocument/2006/relationships/image" Target="../media/image10.png"/><Relationship Id="rId24" Type="http://schemas.openxmlformats.org/officeDocument/2006/relationships/hyperlink" Target="https://youtu.be/hqOOUJFv1n0der=%220%22%20allow=%22accelerometer;%20autoplay;%20clipboard-write;%20encrypted-media;%20gyroscope;%20picture-in-picture%22%20allowfullscreen%3E%3C/iframe%3E" TargetMode="External"/><Relationship Id="rId23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hyperlink" Target="#3" TargetMode="External"/><Relationship Id="rId9" Type="http://schemas.openxmlformats.org/officeDocument/2006/relationships/image" Target="../media/image1.png"/><Relationship Id="rId26" Type="http://schemas.openxmlformats.org/officeDocument/2006/relationships/hyperlink" Target="https://www.youtube.com/embed/Xc3WCxYxVfQ" TargetMode="External"/><Relationship Id="rId25" Type="http://schemas.openxmlformats.org/officeDocument/2006/relationships/image" Target="../media/image11.png"/><Relationship Id="rId28" Type="http://schemas.openxmlformats.org/officeDocument/2006/relationships/image" Target="../media/image14.png"/><Relationship Id="rId27" Type="http://schemas.openxmlformats.org/officeDocument/2006/relationships/image" Target="../media/image27.png"/><Relationship Id="rId5" Type="http://schemas.openxmlformats.org/officeDocument/2006/relationships/image" Target="../media/image19.png"/><Relationship Id="rId6" Type="http://schemas.openxmlformats.org/officeDocument/2006/relationships/hyperlink" Target="#4" TargetMode="External"/><Relationship Id="rId7" Type="http://schemas.openxmlformats.org/officeDocument/2006/relationships/image" Target="../media/image16.png"/><Relationship Id="rId8" Type="http://schemas.openxmlformats.org/officeDocument/2006/relationships/hyperlink" Target="#5" TargetMode="External"/><Relationship Id="rId11" Type="http://schemas.openxmlformats.org/officeDocument/2006/relationships/image" Target="../media/image4.png"/><Relationship Id="rId10" Type="http://schemas.openxmlformats.org/officeDocument/2006/relationships/hyperlink" Target="#6" TargetMode="External"/><Relationship Id="rId13" Type="http://schemas.openxmlformats.org/officeDocument/2006/relationships/image" Target="../media/image3.png"/><Relationship Id="rId12" Type="http://schemas.openxmlformats.org/officeDocument/2006/relationships/hyperlink" Target="#7" TargetMode="External"/><Relationship Id="rId15" Type="http://schemas.openxmlformats.org/officeDocument/2006/relationships/image" Target="../media/image13.jpg"/><Relationship Id="rId14" Type="http://schemas.openxmlformats.org/officeDocument/2006/relationships/hyperlink" Target="https://www.seussville.com/" TargetMode="External"/><Relationship Id="rId17" Type="http://schemas.openxmlformats.org/officeDocument/2006/relationships/image" Target="../media/image24.png"/><Relationship Id="rId16" Type="http://schemas.openxmlformats.org/officeDocument/2006/relationships/image" Target="../media/image7.png"/><Relationship Id="rId19" Type="http://schemas.openxmlformats.org/officeDocument/2006/relationships/image" Target="../media/image15.png"/><Relationship Id="rId18" Type="http://schemas.openxmlformats.org/officeDocument/2006/relationships/hyperlink" Target="https://www.youtube.com/embed/dgtfSH3iL8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jpg"/><Relationship Id="rId4" Type="http://schemas.openxmlformats.org/officeDocument/2006/relationships/image" Target="../media/image22.jpg"/><Relationship Id="rId9" Type="http://schemas.openxmlformats.org/officeDocument/2006/relationships/hyperlink" Target="http://preschoolpowolpackets.blogspot.com/2016/02/fizzing-green-eggs-science-for-preschool.html" TargetMode="External"/><Relationship Id="rId5" Type="http://schemas.openxmlformats.org/officeDocument/2006/relationships/hyperlink" Target="https://www.youtube.com/embed/12x_vUd1nYo" TargetMode="External"/><Relationship Id="rId6" Type="http://schemas.openxmlformats.org/officeDocument/2006/relationships/image" Target="../media/image23.png"/><Relationship Id="rId7" Type="http://schemas.openxmlformats.org/officeDocument/2006/relationships/hyperlink" Target="http://preschoolpowolpackets.blogspot.com/2016/02/fizzing-green-eggs-science-for-preschool.html" TargetMode="External"/><Relationship Id="rId8" Type="http://schemas.openxmlformats.org/officeDocument/2006/relationships/image" Target="../media/image29.png"/><Relationship Id="rId11" Type="http://schemas.openxmlformats.org/officeDocument/2006/relationships/image" Target="../media/image21.png"/><Relationship Id="rId10" Type="http://schemas.openxmlformats.org/officeDocument/2006/relationships/hyperlink" Target="https://www.the-girl-who-ate-everything.com/green-eggs-ham-pretzels/" TargetMode="External"/><Relationship Id="rId13" Type="http://schemas.openxmlformats.org/officeDocument/2006/relationships/hyperlink" Target="https://www.seussville.com/play/a-maze-ing-green-eggs-ham/" TargetMode="External"/><Relationship Id="rId12" Type="http://schemas.openxmlformats.org/officeDocument/2006/relationships/hyperlink" Target="https://www.the-girl-who-ate-everything.com/green-eggs-ham-pretzels/" TargetMode="External"/><Relationship Id="rId14" Type="http://schemas.openxmlformats.org/officeDocument/2006/relationships/image" Target="../media/image3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Relationship Id="rId4" Type="http://schemas.openxmlformats.org/officeDocument/2006/relationships/image" Target="../media/image18.jpg"/><Relationship Id="rId9" Type="http://schemas.openxmlformats.org/officeDocument/2006/relationships/hyperlink" Target="https://easyfamilyrecipeideas.com/dr-seuss-snacks-the-cat-in-the-hat-food-ideas/" TargetMode="External"/><Relationship Id="rId5" Type="http://schemas.openxmlformats.org/officeDocument/2006/relationships/hyperlink" Target="https://www.youtube.com/embed/rMTiYBD3uKQ" TargetMode="External"/><Relationship Id="rId6" Type="http://schemas.openxmlformats.org/officeDocument/2006/relationships/image" Target="../media/image25.jpg"/><Relationship Id="rId7" Type="http://schemas.openxmlformats.org/officeDocument/2006/relationships/hyperlink" Target="https://pbskids.org/catinthehat/games/" TargetMode="External"/><Relationship Id="rId8" Type="http://schemas.openxmlformats.org/officeDocument/2006/relationships/image" Target="../media/image33.jpg"/><Relationship Id="rId11" Type="http://schemas.openxmlformats.org/officeDocument/2006/relationships/hyperlink" Target="https://easyfamilyrecipeideas.com/dr-seuss-snacks-the-cat-in-the-hat-food-ideas/" TargetMode="External"/><Relationship Id="rId10" Type="http://schemas.openxmlformats.org/officeDocument/2006/relationships/image" Target="../media/image30.jpg"/><Relationship Id="rId13" Type="http://schemas.openxmlformats.org/officeDocument/2006/relationships/image" Target="../media/image26.png"/><Relationship Id="rId12" Type="http://schemas.openxmlformats.org/officeDocument/2006/relationships/hyperlink" Target="https://creativekkids.com/diy-dr-seusss-cat-in-the-hat-hat/" TargetMode="External"/><Relationship Id="rId14" Type="http://schemas.openxmlformats.org/officeDocument/2006/relationships/hyperlink" Target="https://creativekkids.com/diy-dr-seusss-cat-in-the-hat-hat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40.png"/><Relationship Id="rId9" Type="http://schemas.openxmlformats.org/officeDocument/2006/relationships/hyperlink" Target="https://suchasweetheart.com/2020/02/27/dr-seuss-the-lorax-oranges/" TargetMode="External"/><Relationship Id="rId5" Type="http://schemas.openxmlformats.org/officeDocument/2006/relationships/image" Target="../media/image38.png"/><Relationship Id="rId6" Type="http://schemas.openxmlformats.org/officeDocument/2006/relationships/image" Target="../media/image34.jpg"/><Relationship Id="rId7" Type="http://schemas.openxmlformats.org/officeDocument/2006/relationships/hyperlink" Target="https://www.youtube.com/embed/8V06ZOQuo0k" TargetMode="External"/><Relationship Id="rId8" Type="http://schemas.openxmlformats.org/officeDocument/2006/relationships/image" Target="../media/image35.jpg"/><Relationship Id="rId11" Type="http://schemas.openxmlformats.org/officeDocument/2006/relationships/hyperlink" Target="https://suchasweetheart.com/2020/02/27/dr-seuss-the-lorax-oranges/" TargetMode="External"/><Relationship Id="rId10" Type="http://schemas.openxmlformats.org/officeDocument/2006/relationships/image" Target="../media/image45.png"/><Relationship Id="rId13" Type="http://schemas.openxmlformats.org/officeDocument/2006/relationships/image" Target="../media/image31.jpg"/><Relationship Id="rId12" Type="http://schemas.openxmlformats.org/officeDocument/2006/relationships/hyperlink" Target="https://drive.google.com/file/d/1DIusk8csTlcLyFMhB0ydAUifoYR2Eo72/view?usp=sharing" TargetMode="External"/><Relationship Id="rId15" Type="http://schemas.openxmlformats.org/officeDocument/2006/relationships/hyperlink" Target="https://www.starfall.com/h/holiday/earthday/?t=256804006" TargetMode="External"/><Relationship Id="rId14" Type="http://schemas.openxmlformats.org/officeDocument/2006/relationships/hyperlink" Target="https://drive.google.com/file/d/1DIusk8csTlcLyFMhB0ydAUifoYR2Eo72/view?usp=sharing" TargetMode="External"/><Relationship Id="rId16" Type="http://schemas.openxmlformats.org/officeDocument/2006/relationships/image" Target="../media/image3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Relationship Id="rId4" Type="http://schemas.openxmlformats.org/officeDocument/2006/relationships/image" Target="../media/image39.png"/><Relationship Id="rId9" Type="http://schemas.openxmlformats.org/officeDocument/2006/relationships/image" Target="../media/image36.jpg"/><Relationship Id="rId5" Type="http://schemas.openxmlformats.org/officeDocument/2006/relationships/image" Target="../media/image47.png"/><Relationship Id="rId6" Type="http://schemas.openxmlformats.org/officeDocument/2006/relationships/hyperlink" Target="https://www.youtube.com/embed/Q_aCTjF-ZlM" TargetMode="External"/><Relationship Id="rId7" Type="http://schemas.openxmlformats.org/officeDocument/2006/relationships/image" Target="../media/image49.jpg"/><Relationship Id="rId8" Type="http://schemas.openxmlformats.org/officeDocument/2006/relationships/hyperlink" Target="https://abcsofliteracy.com/the-sleep-book-paper-plate-craft/" TargetMode="External"/><Relationship Id="rId11" Type="http://schemas.openxmlformats.org/officeDocument/2006/relationships/hyperlink" Target="https://abcsofliteracy.com/the-sleep-book-paper-plate-craft/" TargetMode="External"/><Relationship Id="rId10" Type="http://schemas.openxmlformats.org/officeDocument/2006/relationships/hyperlink" Target="https://abcsofliteracy.com/the-sleep-book-paper-plate-craft/" TargetMode="External"/><Relationship Id="rId13" Type="http://schemas.openxmlformats.org/officeDocument/2006/relationships/hyperlink" Target="https://craftboxgirls.com/blogs/articles/hot-cocoa-for-kids" TargetMode="External"/><Relationship Id="rId12" Type="http://schemas.openxmlformats.org/officeDocument/2006/relationships/hyperlink" Target="https://abcsofliteracy.com/the-sleep-book-paper-plate-craft/" TargetMode="External"/><Relationship Id="rId15" Type="http://schemas.openxmlformats.org/officeDocument/2006/relationships/image" Target="../media/image48.jpg"/><Relationship Id="rId14" Type="http://schemas.openxmlformats.org/officeDocument/2006/relationships/hyperlink" Target="https://craftboxgirls.com/blogs/articles/hot-cocoa-for-kids" TargetMode="External"/><Relationship Id="rId17" Type="http://schemas.openxmlformats.org/officeDocument/2006/relationships/image" Target="../media/image50.jpg"/><Relationship Id="rId16" Type="http://schemas.openxmlformats.org/officeDocument/2006/relationships/hyperlink" Target="https://drive.google.com/file/d/1DqCYZ7F6IvhReUPtjCCmeWNi2niW3kg4/view?usp=sharing" TargetMode="External"/><Relationship Id="rId18" Type="http://schemas.openxmlformats.org/officeDocument/2006/relationships/image" Target="../media/image5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jpg"/><Relationship Id="rId4" Type="http://schemas.openxmlformats.org/officeDocument/2006/relationships/image" Target="../media/image44.png"/><Relationship Id="rId9" Type="http://schemas.openxmlformats.org/officeDocument/2006/relationships/hyperlink" Target="https://www.seussville.com/play/fox-in-socks/" TargetMode="External"/><Relationship Id="rId5" Type="http://schemas.openxmlformats.org/officeDocument/2006/relationships/image" Target="../media/image46.png"/><Relationship Id="rId6" Type="http://schemas.openxmlformats.org/officeDocument/2006/relationships/hyperlink" Target="https://www.youtube.com/embed/W_UEUjG1rZo" TargetMode="External"/><Relationship Id="rId7" Type="http://schemas.openxmlformats.org/officeDocument/2006/relationships/image" Target="../media/image41.png"/><Relationship Id="rId8" Type="http://schemas.openxmlformats.org/officeDocument/2006/relationships/image" Target="../media/image52.png"/><Relationship Id="rId11" Type="http://schemas.openxmlformats.org/officeDocument/2006/relationships/hyperlink" Target="https://kitchenfunwithmy3sons.com/fox-fruit-snack" TargetMode="External"/><Relationship Id="rId10" Type="http://schemas.openxmlformats.org/officeDocument/2006/relationships/image" Target="../media/image43.jpg"/><Relationship Id="rId13" Type="http://schemas.openxmlformats.org/officeDocument/2006/relationships/hyperlink" Target="https://kitchenfunwithmy3sons.com/fox-fruit-snack" TargetMode="External"/><Relationship Id="rId12" Type="http://schemas.openxmlformats.org/officeDocument/2006/relationships/image" Target="../media/image42.jpg"/><Relationship Id="rId15" Type="http://schemas.openxmlformats.org/officeDocument/2006/relationships/image" Target="../media/image53.png"/><Relationship Id="rId14" Type="http://schemas.openxmlformats.org/officeDocument/2006/relationships/hyperlink" Target="https://jdaniel4smom.com/2012/03/readexplorelearn-celebrating-dr-seuss.html" TargetMode="External"/><Relationship Id="rId16" Type="http://schemas.openxmlformats.org/officeDocument/2006/relationships/hyperlink" Target="https://jdaniel4smom.com/2012/03/readexplorelearn-celebrating-dr-seus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ctrTitle"/>
          </p:nvPr>
        </p:nvSpPr>
        <p:spPr>
          <a:xfrm>
            <a:off x="3426300" y="1169475"/>
            <a:ext cx="4497300" cy="21993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 sz="4700">
                <a:solidFill>
                  <a:srgbClr val="FFC00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Read Across America Week</a:t>
            </a:r>
            <a:endParaRPr b="1" sz="4700">
              <a:solidFill>
                <a:srgbClr val="FFC0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71" name="Google Shape;71;p1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6200" y="4055825"/>
            <a:ext cx="3616775" cy="108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600" y="885775"/>
            <a:ext cx="1762001" cy="99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25537" y="885787"/>
            <a:ext cx="1762001" cy="99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8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22675" y="885775"/>
            <a:ext cx="1762001" cy="99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8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52250" y="885775"/>
            <a:ext cx="1762001" cy="991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8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81825" y="885775"/>
            <a:ext cx="1762001" cy="99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8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658563" y="1994088"/>
            <a:ext cx="1826875" cy="1215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8"/>
          <p:cNvPicPr preferRelativeResize="0"/>
          <p:nvPr/>
        </p:nvPicPr>
        <p:blipFill rotWithShape="1">
          <a:blip r:embed="rId16">
            <a:alphaModFix/>
          </a:blip>
          <a:srcRect b="31387" l="0" r="0" t="28092"/>
          <a:stretch/>
        </p:blipFill>
        <p:spPr>
          <a:xfrm>
            <a:off x="-2600" y="0"/>
            <a:ext cx="2414101" cy="82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8"/>
          <p:cNvPicPr preferRelativeResize="0"/>
          <p:nvPr/>
        </p:nvPicPr>
        <p:blipFill rotWithShape="1">
          <a:blip r:embed="rId16">
            <a:alphaModFix/>
          </a:blip>
          <a:srcRect b="31387" l="0" r="0" t="28092"/>
          <a:stretch/>
        </p:blipFill>
        <p:spPr>
          <a:xfrm>
            <a:off x="7000600" y="0"/>
            <a:ext cx="2143226" cy="82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8"/>
          <p:cNvPicPr preferRelativeResize="0"/>
          <p:nvPr/>
        </p:nvPicPr>
        <p:blipFill rotWithShape="1">
          <a:blip r:embed="rId16">
            <a:alphaModFix/>
          </a:blip>
          <a:srcRect b="31387" l="0" r="0" t="28092"/>
          <a:stretch/>
        </p:blipFill>
        <p:spPr>
          <a:xfrm>
            <a:off x="4725750" y="0"/>
            <a:ext cx="2274851" cy="82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 rotWithShape="1">
          <a:blip r:embed="rId16">
            <a:alphaModFix/>
          </a:blip>
          <a:srcRect b="31387" l="0" r="0" t="28092"/>
          <a:stretch/>
        </p:blipFill>
        <p:spPr>
          <a:xfrm>
            <a:off x="2411500" y="0"/>
            <a:ext cx="2314249" cy="82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 rotWithShape="1">
          <a:blip r:embed="rId17">
            <a:alphaModFix/>
          </a:blip>
          <a:srcRect b="0" l="0" r="0" t="38582"/>
          <a:stretch/>
        </p:blipFill>
        <p:spPr>
          <a:xfrm>
            <a:off x="579125" y="2872825"/>
            <a:ext cx="3484226" cy="18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52625" y="2017467"/>
            <a:ext cx="1058576" cy="116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22441" r="17149" t="0"/>
          <a:stretch/>
        </p:blipFill>
        <p:spPr>
          <a:xfrm flipH="1">
            <a:off x="7629775" y="1934375"/>
            <a:ext cx="1397975" cy="231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608075" y="1934370"/>
            <a:ext cx="1762000" cy="8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952626" y="3444763"/>
            <a:ext cx="1185176" cy="82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282025" y="2688919"/>
            <a:ext cx="2414100" cy="23399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2" name="Google Shape;92;p18"/>
          <p:cNvPicPr preferRelativeResize="0"/>
          <p:nvPr/>
        </p:nvPicPr>
        <p:blipFill rotWithShape="1">
          <a:blip r:embed="rId28">
            <a:alphaModFix/>
          </a:blip>
          <a:srcRect b="0" l="12636" r="20892" t="8625"/>
          <a:stretch/>
        </p:blipFill>
        <p:spPr>
          <a:xfrm>
            <a:off x="0" y="2309288"/>
            <a:ext cx="2143225" cy="294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19"/>
          <p:cNvSpPr txBox="1"/>
          <p:nvPr>
            <p:ph idx="4294967295" type="ctrTitle"/>
          </p:nvPr>
        </p:nvSpPr>
        <p:spPr>
          <a:xfrm>
            <a:off x="2832825" y="1041300"/>
            <a:ext cx="5446800" cy="11685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1" lang="en" sz="3100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Green Eggs and Ham, wear GREEN!</a:t>
            </a:r>
            <a:endParaRPr b="1" i="0" sz="1100" u="none" cap="none" strike="noStrike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1434850" y="0"/>
            <a:ext cx="6673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Monday’s Spirit Day - Wear Green</a:t>
            </a:r>
            <a:endParaRPr b="1" sz="28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4225" y="2234675"/>
            <a:ext cx="2337000" cy="116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12928" r="11376" t="0"/>
          <a:stretch/>
        </p:blipFill>
        <p:spPr>
          <a:xfrm>
            <a:off x="6881675" y="2185000"/>
            <a:ext cx="953196" cy="12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28525" l="0" r="0" t="0"/>
          <a:stretch/>
        </p:blipFill>
        <p:spPr>
          <a:xfrm rot="-5400000">
            <a:off x="3486713" y="3972038"/>
            <a:ext cx="1175325" cy="12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1091925" y="4227075"/>
            <a:ext cx="3414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Science Experiment</a:t>
            </a:r>
            <a:endParaRPr sz="24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04" name="Google Shape;104;p19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40842"/>
          <a:stretch/>
        </p:blipFill>
        <p:spPr>
          <a:xfrm>
            <a:off x="5734836" y="3960914"/>
            <a:ext cx="1703300" cy="125828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4692400" y="4227075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06" name="Google Shape;106;p19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96671" y="4180050"/>
            <a:ext cx="1378678" cy="92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1447975" y="-131925"/>
            <a:ext cx="6726300" cy="9621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" sz="2900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Tuesday’s Spirit Day - Wear a Hat</a:t>
            </a:r>
            <a:endParaRPr b="1" sz="29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1500775" y="1075050"/>
            <a:ext cx="6673500" cy="22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b="1" lang="en" sz="3100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The Cat in the Hat, wear your FAVORITE HAT!</a:t>
            </a:r>
            <a:endParaRPr b="1" sz="31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13" name="Google Shape;113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8839" y="2394650"/>
            <a:ext cx="2665374" cy="9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7974" y="2175748"/>
            <a:ext cx="818043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0648" y="4293575"/>
            <a:ext cx="1327325" cy="7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62473" y="3725300"/>
            <a:ext cx="762250" cy="134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 txBox="1"/>
          <p:nvPr/>
        </p:nvSpPr>
        <p:spPr>
          <a:xfrm>
            <a:off x="4692400" y="4227075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19" name="Google Shape;119;p20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81874" y="3778675"/>
            <a:ext cx="1092975" cy="142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1896925" y="4227075"/>
            <a:ext cx="168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Getting Crafty</a:t>
            </a:r>
            <a:endParaRPr sz="24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ctrTitle"/>
          </p:nvPr>
        </p:nvSpPr>
        <p:spPr>
          <a:xfrm>
            <a:off x="3439475" y="1154175"/>
            <a:ext cx="4853400" cy="20565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 sz="3100">
                <a:solidFill>
                  <a:srgbClr val="FF990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the Lorax, wear a MUSTACHE!</a:t>
            </a:r>
            <a:endParaRPr b="1" sz="3100">
              <a:solidFill>
                <a:srgbClr val="FF99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3475" y="393276"/>
            <a:ext cx="4161050" cy="41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 rotWithShape="1">
          <a:blip r:embed="rId4">
            <a:alphaModFix/>
          </a:blip>
          <a:srcRect b="17742" l="0" r="0" t="0"/>
          <a:stretch/>
        </p:blipFill>
        <p:spPr>
          <a:xfrm flipH="1">
            <a:off x="422050" y="1856023"/>
            <a:ext cx="4161050" cy="337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3475" y="1127501"/>
            <a:ext cx="4161050" cy="41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614749">
            <a:off x="-69401" y="1575312"/>
            <a:ext cx="3902352" cy="390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78913" y="2287275"/>
            <a:ext cx="2093425" cy="1172325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2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43677" y="2235074"/>
            <a:ext cx="932075" cy="127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1316150" y="0"/>
            <a:ext cx="6897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990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Wednesday’s Spirit Day - Wear a Mustache</a:t>
            </a:r>
            <a:endParaRPr sz="2300">
              <a:solidFill>
                <a:srgbClr val="FF99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33" name="Google Shape;133;p21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943675" y="4251057"/>
            <a:ext cx="932075" cy="89244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5971600" y="4178149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990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FF99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35" name="Google Shape;135;p21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50600" y="3958223"/>
            <a:ext cx="932075" cy="11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/>
          <p:nvPr/>
        </p:nvSpPr>
        <p:spPr>
          <a:xfrm>
            <a:off x="4146950" y="4332598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990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Write it Out</a:t>
            </a:r>
            <a:endParaRPr sz="2400">
              <a:solidFill>
                <a:srgbClr val="FF99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37" name="Google Shape;137;p21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875750" y="4194474"/>
            <a:ext cx="1236000" cy="890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>
            <p:ph type="title"/>
          </p:nvPr>
        </p:nvSpPr>
        <p:spPr>
          <a:xfrm>
            <a:off x="1398050" y="-52800"/>
            <a:ext cx="6842100" cy="9621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Thursday’s Spirit Day - Wear Pajamas</a:t>
            </a:r>
            <a:endParaRPr b="1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43" name="Google Shape;143;p22"/>
          <p:cNvSpPr txBox="1"/>
          <p:nvPr>
            <p:ph idx="2" type="body"/>
          </p:nvPr>
        </p:nvSpPr>
        <p:spPr>
          <a:xfrm>
            <a:off x="1645850" y="1220125"/>
            <a:ext cx="6409500" cy="20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The Sleep Book,           wear your PAJAMAS!</a:t>
            </a:r>
            <a:endParaRPr sz="30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4" name="Google Shape;144;p2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33874" y="3065613"/>
            <a:ext cx="2492583" cy="15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0624" y="2286875"/>
            <a:ext cx="2492583" cy="15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6699" y="3900838"/>
            <a:ext cx="2492583" cy="15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 rotWithShape="1">
          <a:blip r:embed="rId5">
            <a:alphaModFix/>
          </a:blip>
          <a:srcRect b="0" l="7175" r="0" t="0"/>
          <a:stretch/>
        </p:blipFill>
        <p:spPr>
          <a:xfrm>
            <a:off x="6587775" y="2040000"/>
            <a:ext cx="3052975" cy="32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98050" y="1803150"/>
            <a:ext cx="12765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55079" y="4232205"/>
            <a:ext cx="1276500" cy="88532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2"/>
          <p:cNvSpPr txBox="1"/>
          <p:nvPr/>
        </p:nvSpPr>
        <p:spPr>
          <a:xfrm>
            <a:off x="1826575" y="4213150"/>
            <a:ext cx="168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</a:t>
            </a: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tti</a:t>
            </a: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ng Crafty</a:t>
            </a:r>
            <a:endParaRPr sz="24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4431575" y="4213162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53" name="Google Shape;153;p22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467648" y="4161679"/>
            <a:ext cx="1056650" cy="102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2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425" y="4392446"/>
            <a:ext cx="1684800" cy="646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28450" y="2406375"/>
            <a:ext cx="2492575" cy="99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23"/>
          <p:cNvSpPr txBox="1"/>
          <p:nvPr>
            <p:ph idx="4294967295" type="ctrTitle"/>
          </p:nvPr>
        </p:nvSpPr>
        <p:spPr>
          <a:xfrm>
            <a:off x="2964700" y="1140975"/>
            <a:ext cx="5222700" cy="1569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1" lang="en" sz="3000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Fox in Socks, wear your FAVORITE SOCKS!</a:t>
            </a:r>
            <a:endParaRPr b="1" i="0" sz="1000" u="none" cap="none" strike="noStrike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1962375" y="85900"/>
            <a:ext cx="629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Friday’s Spirit Day - Wear Fun Socks</a:t>
            </a:r>
            <a:endParaRPr sz="24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63" name="Google Shape;163;p23"/>
          <p:cNvPicPr preferRelativeResize="0"/>
          <p:nvPr/>
        </p:nvPicPr>
        <p:blipFill rotWithShape="1">
          <a:blip r:embed="rId4">
            <a:alphaModFix/>
          </a:blip>
          <a:srcRect b="0" l="35658" r="0" t="0"/>
          <a:stretch/>
        </p:blipFill>
        <p:spPr>
          <a:xfrm>
            <a:off x="-55450" y="323375"/>
            <a:ext cx="4253850" cy="44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/>
          <p:cNvPicPr preferRelativeResize="0"/>
          <p:nvPr/>
        </p:nvPicPr>
        <p:blipFill rotWithShape="1">
          <a:blip r:embed="rId4">
            <a:alphaModFix/>
          </a:blip>
          <a:srcRect b="0" l="34751" r="0" t="0"/>
          <a:stretch/>
        </p:blipFill>
        <p:spPr>
          <a:xfrm>
            <a:off x="-55450" y="1675950"/>
            <a:ext cx="4313900" cy="44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744425" y="864125"/>
            <a:ext cx="4645950" cy="464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32250" y="2190375"/>
            <a:ext cx="923150" cy="1253175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7" name="Google Shape;167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76525" y="2273650"/>
            <a:ext cx="3448050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28385" y="4220050"/>
            <a:ext cx="1374141" cy="92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43800" y="4121693"/>
            <a:ext cx="923150" cy="982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/>
          <p:nvPr/>
        </p:nvSpPr>
        <p:spPr>
          <a:xfrm>
            <a:off x="5652700" y="4151351"/>
            <a:ext cx="107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71" name="Google Shape;171;p23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0" r="0" t="14081"/>
          <a:stretch/>
        </p:blipFill>
        <p:spPr>
          <a:xfrm rot="1827770">
            <a:off x="4581455" y="4272382"/>
            <a:ext cx="1207013" cy="79338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3"/>
          <p:cNvSpPr txBox="1"/>
          <p:nvPr/>
        </p:nvSpPr>
        <p:spPr>
          <a:xfrm>
            <a:off x="3884850" y="4197400"/>
            <a:ext cx="1374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Getting Crafty</a:t>
            </a:r>
            <a:endParaRPr sz="21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