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e730a47b3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e730a47b3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6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8.png"/><Relationship Id="rId20" Type="http://schemas.openxmlformats.org/officeDocument/2006/relationships/image" Target="../media/image17.jpg"/><Relationship Id="rId22" Type="http://schemas.openxmlformats.org/officeDocument/2006/relationships/image" Target="../media/image1.jpg"/><Relationship Id="rId21" Type="http://schemas.openxmlformats.org/officeDocument/2006/relationships/hyperlink" Target="https://www.youtube.com/embed/Q_aCTjF-ZlM" TargetMode="External"/><Relationship Id="rId24" Type="http://schemas.openxmlformats.org/officeDocument/2006/relationships/image" Target="../media/image5.png"/><Relationship Id="rId23" Type="http://schemas.openxmlformats.org/officeDocument/2006/relationships/hyperlink" Target="https://www.youtube.com/embed/W_UEUjG1rZo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20.png"/><Relationship Id="rId9" Type="http://schemas.openxmlformats.org/officeDocument/2006/relationships/image" Target="../media/image14.png"/><Relationship Id="rId26" Type="http://schemas.openxmlformats.org/officeDocument/2006/relationships/image" Target="../media/image2.jpg"/><Relationship Id="rId25" Type="http://schemas.openxmlformats.org/officeDocument/2006/relationships/hyperlink" Target="https://www.seussville.com/" TargetMode="External"/><Relationship Id="rId28" Type="http://schemas.openxmlformats.org/officeDocument/2006/relationships/image" Target="../media/image3.png"/><Relationship Id="rId27" Type="http://schemas.openxmlformats.org/officeDocument/2006/relationships/hyperlink" Target="https://www.youtube.com/embed/Xc3WCxYxVfQ" TargetMode="External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29" Type="http://schemas.openxmlformats.org/officeDocument/2006/relationships/hyperlink" Target="http://www.viewpure.com/jD3oa34HhBY?start=0&amp;end=0" TargetMode="External"/><Relationship Id="rId7" Type="http://schemas.openxmlformats.org/officeDocument/2006/relationships/image" Target="../media/image8.png"/><Relationship Id="rId8" Type="http://schemas.openxmlformats.org/officeDocument/2006/relationships/image" Target="../media/image10.png"/><Relationship Id="rId31" Type="http://schemas.openxmlformats.org/officeDocument/2006/relationships/hyperlink" Target="http://www.viewpure.com/8fHzUsr5GCE?start=0&amp;end=0" TargetMode="External"/><Relationship Id="rId30" Type="http://schemas.openxmlformats.org/officeDocument/2006/relationships/image" Target="../media/image22.png"/><Relationship Id="rId11" Type="http://schemas.openxmlformats.org/officeDocument/2006/relationships/image" Target="../media/image23.png"/><Relationship Id="rId33" Type="http://schemas.openxmlformats.org/officeDocument/2006/relationships/hyperlink" Target="http://www.viewpure.com/F1DmaQS5Ifs?start=0&amp;end=0" TargetMode="External"/><Relationship Id="rId10" Type="http://schemas.openxmlformats.org/officeDocument/2006/relationships/image" Target="../media/image16.png"/><Relationship Id="rId32" Type="http://schemas.openxmlformats.org/officeDocument/2006/relationships/image" Target="../media/image7.png"/><Relationship Id="rId13" Type="http://schemas.openxmlformats.org/officeDocument/2006/relationships/hyperlink" Target="http://www.viewpure.com/B-i1E1UbwVI?start=0&amp;end=0" TargetMode="External"/><Relationship Id="rId35" Type="http://schemas.openxmlformats.org/officeDocument/2006/relationships/hyperlink" Target="http://www.viewpure.com/nJsPAVJN_LQ?start=0&amp;end=0" TargetMode="External"/><Relationship Id="rId12" Type="http://schemas.openxmlformats.org/officeDocument/2006/relationships/hyperlink" Target="http://www.viewpure.com/qwXWspQnlyY?start=0&amp;end=0" TargetMode="External"/><Relationship Id="rId34" Type="http://schemas.openxmlformats.org/officeDocument/2006/relationships/image" Target="../media/image21.png"/><Relationship Id="rId15" Type="http://schemas.openxmlformats.org/officeDocument/2006/relationships/hyperlink" Target="https://www.youtube.com/embed/rMTiYBD3uKQ" TargetMode="External"/><Relationship Id="rId37" Type="http://schemas.openxmlformats.org/officeDocument/2006/relationships/hyperlink" Target="http://www.viewpure.com/kgu_1Q3uCpk?start=0&amp;end=0" TargetMode="External"/><Relationship Id="rId14" Type="http://schemas.openxmlformats.org/officeDocument/2006/relationships/hyperlink" Target="http://www.viewpure.com/q5wvurTU5DI?start=0&amp;end=0" TargetMode="External"/><Relationship Id="rId36" Type="http://schemas.openxmlformats.org/officeDocument/2006/relationships/image" Target="../media/image12.png"/><Relationship Id="rId17" Type="http://schemas.openxmlformats.org/officeDocument/2006/relationships/hyperlink" Target="https://www.youtube.com/embed/12x_vUd1nYo" TargetMode="External"/><Relationship Id="rId39" Type="http://schemas.openxmlformats.org/officeDocument/2006/relationships/hyperlink" Target="http://www.viewpure.com/KV1bL_KD9u4?start=0&amp;end=0" TargetMode="External"/><Relationship Id="rId16" Type="http://schemas.openxmlformats.org/officeDocument/2006/relationships/image" Target="../media/image11.jpg"/><Relationship Id="rId38" Type="http://schemas.openxmlformats.org/officeDocument/2006/relationships/image" Target="../media/image19.png"/><Relationship Id="rId19" Type="http://schemas.openxmlformats.org/officeDocument/2006/relationships/hyperlink" Target="https://www.youtube.com/embed/8V06ZOQuo0k" TargetMode="External"/><Relationship Id="rId1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67151" y="-47000"/>
            <a:ext cx="9211152" cy="5237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4625" y="3498375"/>
            <a:ext cx="7072050" cy="15689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 flipH="1">
            <a:off x="-54850" y="-76200"/>
            <a:ext cx="9231000" cy="43080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24642" l="0" r="0" t="0"/>
          <a:stretch/>
        </p:blipFill>
        <p:spPr>
          <a:xfrm flipH="1">
            <a:off x="3277525" y="-16325"/>
            <a:ext cx="3450375" cy="6876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6298375" y="95450"/>
            <a:ext cx="1230600" cy="169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6">
            <a:alphaModFix/>
          </a:blip>
          <a:srcRect b="32700" l="0" r="3119" t="0"/>
          <a:stretch/>
        </p:blipFill>
        <p:spPr>
          <a:xfrm>
            <a:off x="6666125" y="-45037"/>
            <a:ext cx="2477876" cy="74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80350" y="0"/>
            <a:ext cx="1493974" cy="1815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98375" y="158225"/>
            <a:ext cx="1230600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2" name="Google Shape;6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04800" y="1420875"/>
            <a:ext cx="3670925" cy="3670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3" name="Google Shape;63;p13"/>
          <p:cNvPicPr preferRelativeResize="0"/>
          <p:nvPr/>
        </p:nvPicPr>
        <p:blipFill rotWithShape="1">
          <a:blip r:embed="rId10">
            <a:alphaModFix/>
          </a:blip>
          <a:srcRect b="66347" l="14399" r="63172" t="11259"/>
          <a:stretch/>
        </p:blipFill>
        <p:spPr>
          <a:xfrm rot="-5400000">
            <a:off x="6314036" y="2029988"/>
            <a:ext cx="326125" cy="32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11">
            <a:alphaModFix/>
          </a:blip>
          <a:srcRect b="0" l="1020" r="834" t="32295"/>
          <a:stretch/>
        </p:blipFill>
        <p:spPr>
          <a:xfrm>
            <a:off x="381675" y="1420875"/>
            <a:ext cx="5728525" cy="307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6">
            <a:alphaModFix/>
          </a:blip>
          <a:srcRect b="24402" l="0" r="0" t="0"/>
          <a:stretch/>
        </p:blipFill>
        <p:spPr>
          <a:xfrm>
            <a:off x="-22675" y="-15900"/>
            <a:ext cx="3300201" cy="6876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>
            <a:hlinkClick r:id="rId12"/>
          </p:cNvPr>
          <p:cNvSpPr/>
          <p:nvPr/>
        </p:nvSpPr>
        <p:spPr>
          <a:xfrm>
            <a:off x="300050" y="2465800"/>
            <a:ext cx="578700" cy="7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>
            <a:hlinkClick r:id="rId13"/>
          </p:cNvPr>
          <p:cNvSpPr/>
          <p:nvPr/>
        </p:nvSpPr>
        <p:spPr>
          <a:xfrm>
            <a:off x="1134675" y="2465800"/>
            <a:ext cx="578700" cy="7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>
            <a:hlinkClick r:id="rId14"/>
          </p:cNvPr>
          <p:cNvSpPr/>
          <p:nvPr/>
        </p:nvSpPr>
        <p:spPr>
          <a:xfrm>
            <a:off x="2015750" y="2465800"/>
            <a:ext cx="578700" cy="7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78750" y="1602325"/>
            <a:ext cx="916500" cy="132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0" l="12928" r="11376" t="0"/>
          <a:stretch/>
        </p:blipFill>
        <p:spPr>
          <a:xfrm>
            <a:off x="2745150" y="1602325"/>
            <a:ext cx="1001586" cy="132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605925" y="1578000"/>
            <a:ext cx="1001575" cy="137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836213" y="3072906"/>
            <a:ext cx="1001575" cy="133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784362" y="3111462"/>
            <a:ext cx="923150" cy="1253175"/>
          </a:xfrm>
          <a:prstGeom prst="rect">
            <a:avLst/>
          </a:prstGeom>
          <a:noFill/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359723" y="3370864"/>
            <a:ext cx="1493988" cy="99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3789488" y="521817"/>
            <a:ext cx="1001575" cy="970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553175" y="607850"/>
            <a:ext cx="758723" cy="847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425676" y="1303200"/>
            <a:ext cx="1762125" cy="3816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327388" y="3706563"/>
            <a:ext cx="1762125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2664721" y="426266"/>
            <a:ext cx="916499" cy="990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81675" y="217975"/>
            <a:ext cx="923150" cy="119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4851500" y="343946"/>
            <a:ext cx="1001550" cy="10858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