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ecddea1eb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becddea1eb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ecddea1eb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becddea1eb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ecddea1eb_1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becddea1eb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becddea1eb_1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becddea1eb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becddea1eb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becddea1eb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becddea1e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becddea1e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ecddea1eb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becddea1eb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becddea1eb_1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becddea1eb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becddea1eb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becddea1eb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becddea1eb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becddea1eb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becddea1eb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becddea1eb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ecddea1eb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becddea1eb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ecddea1eb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becddea1eb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ecddea1e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becddea1e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ecddea1eb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ecddea1eb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becddea1eb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becddea1eb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becddea1e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becddea1e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ecddea1e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ecddea1e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becddea1eb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becddea1eb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ecddea1e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ecddea1e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becddea1eb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becddea1e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becddea1e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becddea1e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becddea1eb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becddea1eb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becddea1eb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becddea1eb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becddea1eb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becddea1eb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becddea1eb_1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becddea1eb_1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becddea1eb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becddea1eb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becddea1eb_1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becddea1eb_1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becddea1eb_1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becddea1eb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becddea1eb_1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becddea1eb_1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becddea1eb_1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becddea1eb_1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becddea1e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becddea1e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becddea1eb_1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becddea1eb_1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becddea1e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becddea1e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becddea1eb_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becddea1eb_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becddea1e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becddea1e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becddea1eb_1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becddea1eb_1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becddea1eb_1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becddea1eb_1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becddea1eb_1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becddea1eb_1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becddea1eb_1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becddea1eb_1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becddea1eb_1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becddea1eb_1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becddea1eb_1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becddea1eb_1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becddea1eb_1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becddea1eb_1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becddea1eb_1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becddea1eb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becddea1eb_1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becddea1eb_1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becddea1eb_1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becddea1eb_1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becddea1eb_1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becddea1eb_1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becddea1eb_1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becddea1eb_1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0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072000" y="84795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04950"/>
            <a:ext cx="5095875" cy="36385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4390550" y="1666725"/>
            <a:ext cx="28419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5039750" y="1935050"/>
            <a:ext cx="3034200" cy="15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800">
                <a:latin typeface="Comic Sans MS"/>
                <a:ea typeface="Comic Sans MS"/>
                <a:cs typeface="Comic Sans MS"/>
                <a:sym typeface="Comic Sans MS"/>
              </a:rPr>
              <a:t>yellow</a:t>
            </a:r>
            <a:endParaRPr sz="7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 rotWithShape="1">
          <a:blip r:embed="rId3">
            <a:alphaModFix/>
          </a:blip>
          <a:srcRect b="0" l="0" r="0" t="1999"/>
          <a:stretch/>
        </p:blipFill>
        <p:spPr>
          <a:xfrm>
            <a:off x="0" y="2009975"/>
            <a:ext cx="9144000" cy="30586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3151050" y="880250"/>
            <a:ext cx="28419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and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261462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4212225" y="1704200"/>
            <a:ext cx="28419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was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/>
        </p:nvSpPr>
        <p:spPr>
          <a:xfrm>
            <a:off x="1581625" y="1117425"/>
            <a:ext cx="28419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are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6050" y="1301600"/>
            <a:ext cx="4837950" cy="38419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/>
        </p:nvSpPr>
        <p:spPr>
          <a:xfrm>
            <a:off x="1132225" y="1301600"/>
            <a:ext cx="28419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with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38775"/>
            <a:ext cx="9144001" cy="410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0"/>
          <p:cNvPicPr preferRelativeResize="0"/>
          <p:nvPr/>
        </p:nvPicPr>
        <p:blipFill rotWithShape="1">
          <a:blip r:embed="rId3">
            <a:alphaModFix/>
          </a:blip>
          <a:srcRect b="87960" l="0" r="0" t="0"/>
          <a:stretch/>
        </p:blipFill>
        <p:spPr>
          <a:xfrm>
            <a:off x="0" y="0"/>
            <a:ext cx="9144001" cy="11735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0"/>
          <p:cNvSpPr txBox="1"/>
          <p:nvPr/>
        </p:nvSpPr>
        <p:spPr>
          <a:xfrm>
            <a:off x="3204575" y="259775"/>
            <a:ext cx="2841900" cy="12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blue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4675" y="0"/>
            <a:ext cx="23693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1"/>
          <p:cNvSpPr txBox="1"/>
          <p:nvPr/>
        </p:nvSpPr>
        <p:spPr>
          <a:xfrm>
            <a:off x="2330675" y="1829050"/>
            <a:ext cx="28419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we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2"/>
          <p:cNvPicPr preferRelativeResize="0"/>
          <p:nvPr/>
        </p:nvPicPr>
        <p:blipFill rotWithShape="1">
          <a:blip r:embed="rId3">
            <a:alphaModFix/>
          </a:blip>
          <a:srcRect b="0" l="0" r="63628" t="0"/>
          <a:stretch/>
        </p:blipFill>
        <p:spPr>
          <a:xfrm>
            <a:off x="0" y="0"/>
            <a:ext cx="3214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/>
          <p:cNvPicPr preferRelativeResize="0"/>
          <p:nvPr/>
        </p:nvPicPr>
        <p:blipFill rotWithShape="1">
          <a:blip r:embed="rId3">
            <a:alphaModFix/>
          </a:blip>
          <a:srcRect b="0" l="34082" r="63628" t="0"/>
          <a:stretch/>
        </p:blipFill>
        <p:spPr>
          <a:xfrm>
            <a:off x="3215000" y="0"/>
            <a:ext cx="5929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2"/>
          <p:cNvSpPr txBox="1"/>
          <p:nvPr/>
        </p:nvSpPr>
        <p:spPr>
          <a:xfrm>
            <a:off x="3694875" y="1832775"/>
            <a:ext cx="3745800" cy="12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black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1" y="0"/>
            <a:ext cx="9144000" cy="331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3"/>
          <p:cNvPicPr preferRelativeResize="0"/>
          <p:nvPr/>
        </p:nvPicPr>
        <p:blipFill rotWithShape="1">
          <a:blip r:embed="rId4">
            <a:alphaModFix/>
          </a:blip>
          <a:srcRect b="12370" l="0" r="0" t="43354"/>
          <a:stretch/>
        </p:blipFill>
        <p:spPr>
          <a:xfrm>
            <a:off x="0" y="2227175"/>
            <a:ext cx="3151781" cy="291632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3"/>
          <p:cNvSpPr txBox="1"/>
          <p:nvPr/>
        </p:nvSpPr>
        <p:spPr>
          <a:xfrm>
            <a:off x="2733150" y="2415800"/>
            <a:ext cx="36777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white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4"/>
          <p:cNvSpPr txBox="1"/>
          <p:nvPr/>
        </p:nvSpPr>
        <p:spPr>
          <a:xfrm>
            <a:off x="4328150" y="1096200"/>
            <a:ext cx="2841900" cy="12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can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 rotWithShape="1">
          <a:blip r:embed="rId3">
            <a:alphaModFix/>
          </a:blip>
          <a:srcRect b="0" l="0" r="65322" t="19762"/>
          <a:stretch/>
        </p:blipFill>
        <p:spPr>
          <a:xfrm>
            <a:off x="3442050" y="0"/>
            <a:ext cx="5701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3">
            <a:alphaModFix/>
          </a:blip>
          <a:srcRect b="0" l="20604" r="18774" t="0"/>
          <a:stretch/>
        </p:blipFill>
        <p:spPr>
          <a:xfrm>
            <a:off x="5274175" y="-1"/>
            <a:ext cx="3869825" cy="5043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/>
          <p:cNvPicPr preferRelativeResize="0"/>
          <p:nvPr/>
        </p:nvPicPr>
        <p:blipFill rotWithShape="1">
          <a:blip r:embed="rId3">
            <a:alphaModFix/>
          </a:blip>
          <a:srcRect b="0" l="0" r="65322" t="19762"/>
          <a:stretch/>
        </p:blipFill>
        <p:spPr>
          <a:xfrm>
            <a:off x="0" y="0"/>
            <a:ext cx="5701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5"/>
          <p:cNvSpPr txBox="1"/>
          <p:nvPr/>
        </p:nvSpPr>
        <p:spPr>
          <a:xfrm>
            <a:off x="1949250" y="1433275"/>
            <a:ext cx="3752700" cy="12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brown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5535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6"/>
          <p:cNvSpPr txBox="1"/>
          <p:nvPr/>
        </p:nvSpPr>
        <p:spPr>
          <a:xfrm>
            <a:off x="4353125" y="1420800"/>
            <a:ext cx="2841900" cy="12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day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76764" y="76200"/>
            <a:ext cx="10804264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/>
          <p:nvPr/>
        </p:nvSpPr>
        <p:spPr>
          <a:xfrm>
            <a:off x="572875" y="685475"/>
            <a:ext cx="33921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Comic Sans MS"/>
                <a:ea typeface="Comic Sans MS"/>
                <a:cs typeface="Comic Sans MS"/>
                <a:sym typeface="Comic Sans MS"/>
              </a:rPr>
              <a:t>eight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8"/>
          <p:cNvPicPr preferRelativeResize="0"/>
          <p:nvPr/>
        </p:nvPicPr>
        <p:blipFill rotWithShape="1">
          <a:blip r:embed="rId3">
            <a:alphaModFix/>
          </a:blip>
          <a:srcRect b="0" l="46429" r="0" t="0"/>
          <a:stretch/>
        </p:blipFill>
        <p:spPr>
          <a:xfrm>
            <a:off x="3429000" y="262175"/>
            <a:ext cx="1836950" cy="488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8"/>
          <p:cNvPicPr preferRelativeResize="0"/>
          <p:nvPr/>
        </p:nvPicPr>
        <p:blipFill rotWithShape="1">
          <a:blip r:embed="rId3">
            <a:alphaModFix/>
          </a:blip>
          <a:srcRect b="0" l="46429" r="0" t="0"/>
          <a:stretch/>
        </p:blipFill>
        <p:spPr>
          <a:xfrm flipH="1">
            <a:off x="5165150" y="262175"/>
            <a:ext cx="3978850" cy="488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8"/>
          <p:cNvSpPr txBox="1"/>
          <p:nvPr/>
        </p:nvSpPr>
        <p:spPr>
          <a:xfrm>
            <a:off x="3533050" y="1086125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that</a:t>
            </a:r>
            <a:endParaRPr sz="10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8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9"/>
          <p:cNvSpPr txBox="1"/>
          <p:nvPr/>
        </p:nvSpPr>
        <p:spPr>
          <a:xfrm>
            <a:off x="5355750" y="119850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</a:t>
            </a:r>
            <a:endParaRPr sz="10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501257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0"/>
          <p:cNvSpPr txBox="1"/>
          <p:nvPr/>
        </p:nvSpPr>
        <p:spPr>
          <a:xfrm>
            <a:off x="3795200" y="146355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for</a:t>
            </a:r>
            <a:endParaRPr sz="10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1"/>
          <p:cNvSpPr txBox="1"/>
          <p:nvPr/>
        </p:nvSpPr>
        <p:spPr>
          <a:xfrm>
            <a:off x="1572000" y="163545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</a:t>
            </a:r>
            <a:endParaRPr sz="10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9300" y="77500"/>
            <a:ext cx="5145571" cy="506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2"/>
          <p:cNvSpPr txBox="1"/>
          <p:nvPr/>
        </p:nvSpPr>
        <p:spPr>
          <a:xfrm>
            <a:off x="4494325" y="7750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</a:t>
            </a:r>
            <a:endParaRPr sz="10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25"/>
            <a:ext cx="9296400" cy="513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3"/>
          <p:cNvSpPr txBox="1"/>
          <p:nvPr/>
        </p:nvSpPr>
        <p:spPr>
          <a:xfrm>
            <a:off x="4572000" y="119850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ten</a:t>
            </a:r>
            <a:endParaRPr sz="10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4"/>
          <p:cNvSpPr txBox="1"/>
          <p:nvPr/>
        </p:nvSpPr>
        <p:spPr>
          <a:xfrm>
            <a:off x="2759025" y="1398225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five</a:t>
            </a:r>
            <a:endParaRPr sz="10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21017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5"/>
          <p:cNvSpPr txBox="1"/>
          <p:nvPr/>
        </p:nvSpPr>
        <p:spPr>
          <a:xfrm>
            <a:off x="2370275" y="586750"/>
            <a:ext cx="3729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from</a:t>
            </a:r>
            <a:endParaRPr sz="10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6025" y="-59850"/>
            <a:ext cx="4677974" cy="520335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6"/>
          <p:cNvSpPr txBox="1"/>
          <p:nvPr/>
        </p:nvSpPr>
        <p:spPr>
          <a:xfrm>
            <a:off x="970425" y="1502000"/>
            <a:ext cx="44754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green</a:t>
            </a:r>
            <a:endParaRPr sz="10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7"/>
          <p:cNvPicPr preferRelativeResize="0"/>
          <p:nvPr/>
        </p:nvPicPr>
        <p:blipFill rotWithShape="1">
          <a:blip r:embed="rId3">
            <a:alphaModFix/>
          </a:blip>
          <a:srcRect b="0" l="0" r="19929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7"/>
          <p:cNvSpPr txBox="1"/>
          <p:nvPr/>
        </p:nvSpPr>
        <p:spPr>
          <a:xfrm>
            <a:off x="1173525" y="1310825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four</a:t>
            </a:r>
            <a:endParaRPr sz="10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2375"/>
            <a:ext cx="3071125" cy="307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8"/>
          <p:cNvSpPr txBox="1"/>
          <p:nvPr/>
        </p:nvSpPr>
        <p:spPr>
          <a:xfrm>
            <a:off x="3470625" y="170985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go</a:t>
            </a:r>
            <a:endParaRPr sz="10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9"/>
          <p:cNvPicPr preferRelativeResize="0"/>
          <p:nvPr/>
        </p:nvPicPr>
        <p:blipFill rotWithShape="1">
          <a:blip r:embed="rId3">
            <a:alphaModFix/>
          </a:blip>
          <a:srcRect b="0" l="0" r="83761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9"/>
          <p:cNvPicPr preferRelativeResize="0"/>
          <p:nvPr/>
        </p:nvPicPr>
        <p:blipFill rotWithShape="1">
          <a:blip r:embed="rId3">
            <a:alphaModFix/>
          </a:blip>
          <a:srcRect b="0" l="8020" r="0" t="0"/>
          <a:stretch/>
        </p:blipFill>
        <p:spPr>
          <a:xfrm>
            <a:off x="4703225" y="0"/>
            <a:ext cx="4440775" cy="2843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9"/>
          <p:cNvSpPr txBox="1"/>
          <p:nvPr/>
        </p:nvSpPr>
        <p:spPr>
          <a:xfrm>
            <a:off x="1385750" y="144815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have</a:t>
            </a:r>
            <a:endParaRPr sz="10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0"/>
          <p:cNvPicPr preferRelativeResize="0"/>
          <p:nvPr/>
        </p:nvPicPr>
        <p:blipFill rotWithShape="1">
          <a:blip r:embed="rId3">
            <a:alphaModFix/>
          </a:blip>
          <a:srcRect b="0" l="0" r="4607" t="31167"/>
          <a:stretch/>
        </p:blipFill>
        <p:spPr>
          <a:xfrm>
            <a:off x="0" y="1812800"/>
            <a:ext cx="3252475" cy="333069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40"/>
          <p:cNvSpPr txBox="1"/>
          <p:nvPr/>
        </p:nvSpPr>
        <p:spPr>
          <a:xfrm>
            <a:off x="4232150" y="1498125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here</a:t>
            </a:r>
            <a:endParaRPr sz="10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41"/>
          <p:cNvPicPr preferRelativeResize="0"/>
          <p:nvPr/>
        </p:nvPicPr>
        <p:blipFill rotWithShape="1">
          <a:blip r:embed="rId3">
            <a:alphaModFix/>
          </a:blip>
          <a:srcRect b="73832" l="11106" r="57737" t="17479"/>
          <a:stretch/>
        </p:blipFill>
        <p:spPr>
          <a:xfrm flipH="1" rot="10800000">
            <a:off x="-78225" y="-1"/>
            <a:ext cx="6279552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41"/>
          <p:cNvPicPr preferRelativeResize="0"/>
          <p:nvPr/>
        </p:nvPicPr>
        <p:blipFill rotWithShape="1">
          <a:blip r:embed="rId3">
            <a:alphaModFix/>
          </a:blip>
          <a:srcRect b="0" l="16912" r="57271" t="0"/>
          <a:stretch/>
        </p:blipFill>
        <p:spPr>
          <a:xfrm flipH="1">
            <a:off x="6163900" y="0"/>
            <a:ext cx="28963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1"/>
          <p:cNvPicPr preferRelativeResize="0"/>
          <p:nvPr/>
        </p:nvPicPr>
        <p:blipFill rotWithShape="1">
          <a:blip r:embed="rId3">
            <a:alphaModFix/>
          </a:blip>
          <a:srcRect b="0" l="40748" r="57494" t="79564"/>
          <a:stretch/>
        </p:blipFill>
        <p:spPr>
          <a:xfrm flipH="1">
            <a:off x="-78225" y="4032400"/>
            <a:ext cx="6354451" cy="111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1"/>
          <p:cNvSpPr txBox="1"/>
          <p:nvPr/>
        </p:nvSpPr>
        <p:spPr>
          <a:xfrm>
            <a:off x="2084875" y="1398225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</a:t>
            </a:r>
            <a:endParaRPr sz="10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6675" y="387000"/>
            <a:ext cx="2917325" cy="475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42"/>
          <p:cNvSpPr txBox="1"/>
          <p:nvPr/>
        </p:nvSpPr>
        <p:spPr>
          <a:xfrm>
            <a:off x="2159775" y="170985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7482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3"/>
          <p:cNvPicPr preferRelativeResize="0"/>
          <p:nvPr/>
        </p:nvPicPr>
        <p:blipFill rotWithShape="1">
          <a:blip r:embed="rId3">
            <a:alphaModFix/>
          </a:blip>
          <a:srcRect b="0" l="93816" r="0" t="0"/>
          <a:stretch/>
        </p:blipFill>
        <p:spPr>
          <a:xfrm>
            <a:off x="2630850" y="0"/>
            <a:ext cx="64418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43"/>
          <p:cNvSpPr txBox="1"/>
          <p:nvPr/>
        </p:nvSpPr>
        <p:spPr>
          <a:xfrm>
            <a:off x="4094825" y="119850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44"/>
          <p:cNvPicPr preferRelativeResize="0"/>
          <p:nvPr/>
        </p:nvPicPr>
        <p:blipFill rotWithShape="1">
          <a:blip r:embed="rId3">
            <a:alphaModFix/>
          </a:blip>
          <a:srcRect b="0" l="0" r="74362" t="0"/>
          <a:stretch/>
        </p:blipFill>
        <p:spPr>
          <a:xfrm>
            <a:off x="0" y="0"/>
            <a:ext cx="22661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4"/>
          <p:cNvPicPr preferRelativeResize="0"/>
          <p:nvPr/>
        </p:nvPicPr>
        <p:blipFill rotWithShape="1">
          <a:blip r:embed="rId4">
            <a:alphaModFix/>
          </a:blip>
          <a:srcRect b="22703" l="44585" r="24260" t="48019"/>
          <a:stretch/>
        </p:blipFill>
        <p:spPr>
          <a:xfrm>
            <a:off x="6154750" y="2334550"/>
            <a:ext cx="2989250" cy="280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4"/>
          <p:cNvSpPr txBox="1"/>
          <p:nvPr/>
        </p:nvSpPr>
        <p:spPr>
          <a:xfrm>
            <a:off x="3072000" y="1585475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lik</a:t>
            </a: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45"/>
          <p:cNvSpPr txBox="1"/>
          <p:nvPr/>
        </p:nvSpPr>
        <p:spPr>
          <a:xfrm>
            <a:off x="2996225" y="153555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look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1075" y="449425"/>
            <a:ext cx="4694075" cy="469407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6"/>
          <p:cNvSpPr txBox="1"/>
          <p:nvPr/>
        </p:nvSpPr>
        <p:spPr>
          <a:xfrm>
            <a:off x="936325" y="183520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nin</a:t>
            </a: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47"/>
          <p:cNvSpPr txBox="1"/>
          <p:nvPr/>
        </p:nvSpPr>
        <p:spPr>
          <a:xfrm>
            <a:off x="3072000" y="170985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my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8"/>
          <p:cNvPicPr preferRelativeResize="0"/>
          <p:nvPr/>
        </p:nvPicPr>
        <p:blipFill rotWithShape="1">
          <a:blip r:embed="rId3">
            <a:alphaModFix/>
          </a:blip>
          <a:srcRect b="5580" l="0" r="0" t="0"/>
          <a:stretch/>
        </p:blipFill>
        <p:spPr>
          <a:xfrm>
            <a:off x="6086475" y="826550"/>
            <a:ext cx="3057525" cy="43169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8"/>
          <p:cNvSpPr txBox="1"/>
          <p:nvPr/>
        </p:nvSpPr>
        <p:spPr>
          <a:xfrm>
            <a:off x="1860175" y="1348325"/>
            <a:ext cx="36921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</a:t>
            </a: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9"/>
          <p:cNvSpPr txBox="1"/>
          <p:nvPr/>
        </p:nvSpPr>
        <p:spPr>
          <a:xfrm>
            <a:off x="3072000" y="126090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</a:t>
            </a: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04950"/>
            <a:ext cx="5095875" cy="363855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50"/>
          <p:cNvSpPr txBox="1"/>
          <p:nvPr/>
        </p:nvSpPr>
        <p:spPr>
          <a:xfrm>
            <a:off x="4756500" y="159800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ed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51"/>
          <p:cNvSpPr txBox="1"/>
          <p:nvPr/>
        </p:nvSpPr>
        <p:spPr>
          <a:xfrm>
            <a:off x="5031150" y="163545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</a:t>
            </a: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52"/>
          <p:cNvPicPr preferRelativeResize="0"/>
          <p:nvPr/>
        </p:nvPicPr>
        <p:blipFill rotWithShape="1">
          <a:blip r:embed="rId3">
            <a:alphaModFix/>
          </a:blip>
          <a:srcRect b="0" l="0" r="0" t="1999"/>
          <a:stretch/>
        </p:blipFill>
        <p:spPr>
          <a:xfrm>
            <a:off x="0" y="2009975"/>
            <a:ext cx="9144000" cy="305862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52"/>
          <p:cNvSpPr txBox="1"/>
          <p:nvPr/>
        </p:nvSpPr>
        <p:spPr>
          <a:xfrm>
            <a:off x="3133550" y="72410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play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53"/>
          <p:cNvSpPr txBox="1"/>
          <p:nvPr/>
        </p:nvSpPr>
        <p:spPr>
          <a:xfrm>
            <a:off x="736550" y="1048650"/>
            <a:ext cx="43038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purpl</a:t>
            </a: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6050" y="1301600"/>
            <a:ext cx="4837950" cy="384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54"/>
          <p:cNvSpPr txBox="1"/>
          <p:nvPr/>
        </p:nvSpPr>
        <p:spPr>
          <a:xfrm>
            <a:off x="2047425" y="130160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six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38775"/>
            <a:ext cx="9144001" cy="410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55"/>
          <p:cNvPicPr preferRelativeResize="0"/>
          <p:nvPr/>
        </p:nvPicPr>
        <p:blipFill rotWithShape="1">
          <a:blip r:embed="rId3">
            <a:alphaModFix/>
          </a:blip>
          <a:srcRect b="87960" l="0" r="0" t="0"/>
          <a:stretch/>
        </p:blipFill>
        <p:spPr>
          <a:xfrm>
            <a:off x="0" y="0"/>
            <a:ext cx="9144001" cy="1173525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5"/>
          <p:cNvSpPr txBox="1"/>
          <p:nvPr/>
        </p:nvSpPr>
        <p:spPr>
          <a:xfrm>
            <a:off x="2759025" y="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two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1" y="0"/>
            <a:ext cx="9144000" cy="331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56"/>
          <p:cNvPicPr preferRelativeResize="0"/>
          <p:nvPr/>
        </p:nvPicPr>
        <p:blipFill rotWithShape="1">
          <a:blip r:embed="rId4">
            <a:alphaModFix/>
          </a:blip>
          <a:srcRect b="12370" l="0" r="0" t="43354"/>
          <a:stretch/>
        </p:blipFill>
        <p:spPr>
          <a:xfrm>
            <a:off x="0" y="2227175"/>
            <a:ext cx="3151781" cy="2916324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56"/>
          <p:cNvSpPr txBox="1"/>
          <p:nvPr/>
        </p:nvSpPr>
        <p:spPr>
          <a:xfrm>
            <a:off x="2345300" y="2072400"/>
            <a:ext cx="41538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orang</a:t>
            </a: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57"/>
          <p:cNvPicPr preferRelativeResize="0"/>
          <p:nvPr/>
        </p:nvPicPr>
        <p:blipFill rotWithShape="1">
          <a:blip r:embed="rId3">
            <a:alphaModFix/>
          </a:blip>
          <a:srcRect b="0" l="0" r="63628" t="0"/>
          <a:stretch/>
        </p:blipFill>
        <p:spPr>
          <a:xfrm>
            <a:off x="0" y="0"/>
            <a:ext cx="3214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57"/>
          <p:cNvPicPr preferRelativeResize="0"/>
          <p:nvPr/>
        </p:nvPicPr>
        <p:blipFill rotWithShape="1">
          <a:blip r:embed="rId3">
            <a:alphaModFix/>
          </a:blip>
          <a:srcRect b="0" l="34082" r="63628" t="0"/>
          <a:stretch/>
        </p:blipFill>
        <p:spPr>
          <a:xfrm>
            <a:off x="3215000" y="0"/>
            <a:ext cx="5929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57"/>
          <p:cNvSpPr txBox="1"/>
          <p:nvPr/>
        </p:nvSpPr>
        <p:spPr>
          <a:xfrm>
            <a:off x="3720300" y="1797725"/>
            <a:ext cx="41415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hree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58"/>
          <p:cNvSpPr txBox="1"/>
          <p:nvPr/>
        </p:nvSpPr>
        <p:spPr>
          <a:xfrm>
            <a:off x="4119775" y="961300"/>
            <a:ext cx="3554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even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59"/>
          <p:cNvPicPr preferRelativeResize="0"/>
          <p:nvPr/>
        </p:nvPicPr>
        <p:blipFill rotWithShape="1">
          <a:blip r:embed="rId3">
            <a:alphaModFix/>
          </a:blip>
          <a:srcRect b="0" l="0" r="65322" t="19762"/>
          <a:stretch/>
        </p:blipFill>
        <p:spPr>
          <a:xfrm>
            <a:off x="3442050" y="0"/>
            <a:ext cx="5701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59"/>
          <p:cNvPicPr preferRelativeResize="0"/>
          <p:nvPr/>
        </p:nvPicPr>
        <p:blipFill rotWithShape="1">
          <a:blip r:embed="rId3">
            <a:alphaModFix/>
          </a:blip>
          <a:srcRect b="0" l="20604" r="18774" t="0"/>
          <a:stretch/>
        </p:blipFill>
        <p:spPr>
          <a:xfrm>
            <a:off x="5274175" y="-1"/>
            <a:ext cx="3869825" cy="5043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9"/>
          <p:cNvPicPr preferRelativeResize="0"/>
          <p:nvPr/>
        </p:nvPicPr>
        <p:blipFill rotWithShape="1">
          <a:blip r:embed="rId3">
            <a:alphaModFix/>
          </a:blip>
          <a:srcRect b="0" l="0" r="65322" t="19762"/>
          <a:stretch/>
        </p:blipFill>
        <p:spPr>
          <a:xfrm>
            <a:off x="0" y="0"/>
            <a:ext cx="5701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59"/>
          <p:cNvSpPr txBox="1"/>
          <p:nvPr/>
        </p:nvSpPr>
        <p:spPr>
          <a:xfrm>
            <a:off x="2701950" y="1323325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pink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60"/>
          <p:cNvPicPr preferRelativeResize="0"/>
          <p:nvPr/>
        </p:nvPicPr>
        <p:blipFill rotWithShape="1">
          <a:blip r:embed="rId3">
            <a:alphaModFix/>
          </a:blip>
          <a:srcRect b="0" l="46429" r="0" t="0"/>
          <a:stretch/>
        </p:blipFill>
        <p:spPr>
          <a:xfrm>
            <a:off x="3429000" y="262175"/>
            <a:ext cx="1836950" cy="488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60"/>
          <p:cNvPicPr preferRelativeResize="0"/>
          <p:nvPr/>
        </p:nvPicPr>
        <p:blipFill rotWithShape="1">
          <a:blip r:embed="rId3">
            <a:alphaModFix/>
          </a:blip>
          <a:srcRect b="0" l="46429" r="0" t="0"/>
          <a:stretch/>
        </p:blipFill>
        <p:spPr>
          <a:xfrm flipH="1">
            <a:off x="5165150" y="262175"/>
            <a:ext cx="3978850" cy="4881325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60"/>
          <p:cNvSpPr txBox="1"/>
          <p:nvPr/>
        </p:nvSpPr>
        <p:spPr>
          <a:xfrm>
            <a:off x="3072000" y="1148550"/>
            <a:ext cx="300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said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501257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61"/>
          <p:cNvSpPr txBox="1"/>
          <p:nvPr/>
        </p:nvSpPr>
        <p:spPr>
          <a:xfrm>
            <a:off x="3916175" y="1467000"/>
            <a:ext cx="28419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  <a:r>
              <a:rPr lang="en" sz="1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</a:t>
            </a:r>
            <a:endParaRPr sz="1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