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Freckle Face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0" Type="http://schemas.openxmlformats.org/officeDocument/2006/relationships/font" Target="fonts/FreckleFa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b73681f4c6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b73681f4c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a39dd4eb3a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a39dd4eb3a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a39dd4eb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a39dd4eb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a39dd4eb3a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a39dd4eb3a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6" name="Google Shape;36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Relationship Id="rId5" Type="http://schemas.openxmlformats.org/officeDocument/2006/relationships/image" Target="../media/image31.png"/><Relationship Id="rId6" Type="http://schemas.openxmlformats.org/officeDocument/2006/relationships/image" Target="../media/image22.png"/><Relationship Id="rId7" Type="http://schemas.openxmlformats.org/officeDocument/2006/relationships/image" Target="../media/image43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40.png"/><Relationship Id="rId20" Type="http://schemas.openxmlformats.org/officeDocument/2006/relationships/image" Target="../media/image6.jpg"/><Relationship Id="rId42" Type="http://schemas.openxmlformats.org/officeDocument/2006/relationships/image" Target="../media/image25.png"/><Relationship Id="rId41" Type="http://schemas.openxmlformats.org/officeDocument/2006/relationships/hyperlink" Target="https://www.youtube.com/watch?v=nJsPAVJN_LQ&amp;ab_channel=ArtforKidsHub" TargetMode="External"/><Relationship Id="rId22" Type="http://schemas.openxmlformats.org/officeDocument/2006/relationships/image" Target="../media/image4.jpg"/><Relationship Id="rId44" Type="http://schemas.openxmlformats.org/officeDocument/2006/relationships/image" Target="../media/image21.png"/><Relationship Id="rId21" Type="http://schemas.openxmlformats.org/officeDocument/2006/relationships/hyperlink" Target="https://edpuzzle.com/media/5e580f6376482f40be350010" TargetMode="External"/><Relationship Id="rId43" Type="http://schemas.openxmlformats.org/officeDocument/2006/relationships/hyperlink" Target="https://www.youtube.com/watch?v=tLANAbHBcag&amp;ab_channel=ArtforKidsHub" TargetMode="External"/><Relationship Id="rId24" Type="http://schemas.openxmlformats.org/officeDocument/2006/relationships/image" Target="../media/image17.jpg"/><Relationship Id="rId46" Type="http://schemas.openxmlformats.org/officeDocument/2006/relationships/image" Target="../media/image24.png"/><Relationship Id="rId23" Type="http://schemas.openxmlformats.org/officeDocument/2006/relationships/hyperlink" Target="https://edpuzzle.com/media/5e5e88e7cefe08411fe87dac" TargetMode="External"/><Relationship Id="rId45" Type="http://schemas.openxmlformats.org/officeDocument/2006/relationships/hyperlink" Target="https://edpuzzle.com/media/5f8d2860bd02b840a73aa804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hyperlink" Target="https://edpuzzle.com/media/5fff2507a9796942387117dd" TargetMode="External"/><Relationship Id="rId26" Type="http://schemas.openxmlformats.org/officeDocument/2006/relationships/image" Target="../media/image12.jpg"/><Relationship Id="rId25" Type="http://schemas.openxmlformats.org/officeDocument/2006/relationships/hyperlink" Target="https://edpuzzle.com/media/5f9b2220d5721540bb43468a" TargetMode="External"/><Relationship Id="rId28" Type="http://schemas.openxmlformats.org/officeDocument/2006/relationships/image" Target="../media/image13.png"/><Relationship Id="rId27" Type="http://schemas.openxmlformats.org/officeDocument/2006/relationships/hyperlink" Target="https://edpuzzle.com/media/5e5d39ee5ae40a4139b59a0f" TargetMode="External"/><Relationship Id="rId5" Type="http://schemas.openxmlformats.org/officeDocument/2006/relationships/hyperlink" Target="https://www.seussinspringfield.org/" TargetMode="External"/><Relationship Id="rId6" Type="http://schemas.openxmlformats.org/officeDocument/2006/relationships/image" Target="../media/image2.png"/><Relationship Id="rId29" Type="http://schemas.openxmlformats.org/officeDocument/2006/relationships/hyperlink" Target="https://edpuzzle.com/media/5f80946a880e1541421158c7" TargetMode="External"/><Relationship Id="rId7" Type="http://schemas.openxmlformats.org/officeDocument/2006/relationships/hyperlink" Target="https://www.seussville.com/play/" TargetMode="External"/><Relationship Id="rId8" Type="http://schemas.openxmlformats.org/officeDocument/2006/relationships/image" Target="../media/image15.png"/><Relationship Id="rId31" Type="http://schemas.openxmlformats.org/officeDocument/2006/relationships/hyperlink" Target="https://youtu.be/6cDsYK5hJs0" TargetMode="External"/><Relationship Id="rId30" Type="http://schemas.openxmlformats.org/officeDocument/2006/relationships/image" Target="../media/image14.png"/><Relationship Id="rId11" Type="http://schemas.openxmlformats.org/officeDocument/2006/relationships/hyperlink" Target="https://edpuzzle.com/media/6000664d5369394291868515" TargetMode="External"/><Relationship Id="rId33" Type="http://schemas.openxmlformats.org/officeDocument/2006/relationships/hyperlink" Target="https://www.edhelper.com/books/Thidwick_the_BigHearted_MooseWordWall.htm" TargetMode="External"/><Relationship Id="rId10" Type="http://schemas.openxmlformats.org/officeDocument/2006/relationships/image" Target="../media/image5.jpg"/><Relationship Id="rId32" Type="http://schemas.openxmlformats.org/officeDocument/2006/relationships/image" Target="../media/image19.png"/><Relationship Id="rId13" Type="http://schemas.openxmlformats.org/officeDocument/2006/relationships/hyperlink" Target="https://edpuzzle.com/media/5f8641549091e540baae24cf" TargetMode="External"/><Relationship Id="rId35" Type="http://schemas.openxmlformats.org/officeDocument/2006/relationships/hyperlink" Target="https://youtu.be/oej9dUs3aR8" TargetMode="External"/><Relationship Id="rId12" Type="http://schemas.openxmlformats.org/officeDocument/2006/relationships/image" Target="../media/image1.png"/><Relationship Id="rId34" Type="http://schemas.openxmlformats.org/officeDocument/2006/relationships/image" Target="../media/image16.png"/><Relationship Id="rId15" Type="http://schemas.openxmlformats.org/officeDocument/2006/relationships/hyperlink" Target="https://edpuzzle.com/media/5fe352c048289442765a42cb" TargetMode="External"/><Relationship Id="rId37" Type="http://schemas.openxmlformats.org/officeDocument/2006/relationships/hyperlink" Target="https://www.youtube.com/watch?v=B-2289objR4&amp;ab_channel=ArtyLikeaRockstar" TargetMode="External"/><Relationship Id="rId14" Type="http://schemas.openxmlformats.org/officeDocument/2006/relationships/image" Target="../media/image7.png"/><Relationship Id="rId36" Type="http://schemas.openxmlformats.org/officeDocument/2006/relationships/image" Target="../media/image27.png"/><Relationship Id="rId17" Type="http://schemas.openxmlformats.org/officeDocument/2006/relationships/hyperlink" Target="https://edpuzzle.com/media/5fe342ac2239fb42956be28b" TargetMode="External"/><Relationship Id="rId39" Type="http://schemas.openxmlformats.org/officeDocument/2006/relationships/hyperlink" Target="https://edpuzzle.com/media/6005e2f10b5fc742938a4ee9" TargetMode="External"/><Relationship Id="rId16" Type="http://schemas.openxmlformats.org/officeDocument/2006/relationships/image" Target="../media/image3.png"/><Relationship Id="rId38" Type="http://schemas.openxmlformats.org/officeDocument/2006/relationships/image" Target="../media/image29.png"/><Relationship Id="rId19" Type="http://schemas.openxmlformats.org/officeDocument/2006/relationships/hyperlink" Target="https://edpuzzle.com/media/5f6e543fa32661409102070c" TargetMode="External"/><Relationship Id="rId1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hyperlink" Target="https://edpuzzle.com/media/5f7f11acd7023c40ed14013e" TargetMode="External"/><Relationship Id="rId42" Type="http://schemas.openxmlformats.org/officeDocument/2006/relationships/hyperlink" Target="https://edpuzzle.com/media/5a99403d72a6f940ef882258" TargetMode="External"/><Relationship Id="rId41" Type="http://schemas.openxmlformats.org/officeDocument/2006/relationships/image" Target="../media/image35.png"/><Relationship Id="rId44" Type="http://schemas.openxmlformats.org/officeDocument/2006/relationships/hyperlink" Target="https://edpuzzle.com/media/5fbc14fb44674340a5ca2b06" TargetMode="External"/><Relationship Id="rId43" Type="http://schemas.openxmlformats.org/officeDocument/2006/relationships/image" Target="../media/image39.png"/><Relationship Id="rId46" Type="http://schemas.openxmlformats.org/officeDocument/2006/relationships/hyperlink" Target="https://edpuzzle.com/media/5ffcabf2918b3042917854e5" TargetMode="External"/><Relationship Id="rId45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jpg"/><Relationship Id="rId4" Type="http://schemas.openxmlformats.org/officeDocument/2006/relationships/image" Target="../media/image33.png"/><Relationship Id="rId9" Type="http://schemas.openxmlformats.org/officeDocument/2006/relationships/image" Target="../media/image26.png"/><Relationship Id="rId48" Type="http://schemas.openxmlformats.org/officeDocument/2006/relationships/hyperlink" Target="https://video.link/w/gvRHb" TargetMode="External"/><Relationship Id="rId47" Type="http://schemas.openxmlformats.org/officeDocument/2006/relationships/image" Target="../media/image47.jpg"/><Relationship Id="rId49" Type="http://schemas.openxmlformats.org/officeDocument/2006/relationships/image" Target="../media/image53.jpg"/><Relationship Id="rId5" Type="http://schemas.openxmlformats.org/officeDocument/2006/relationships/image" Target="../media/image8.jpg"/><Relationship Id="rId6" Type="http://schemas.openxmlformats.org/officeDocument/2006/relationships/hyperlink" Target="https://www.bestcoloringpagesforkids.com/grinch-coloring-pages.html" TargetMode="External"/><Relationship Id="rId7" Type="http://schemas.openxmlformats.org/officeDocument/2006/relationships/image" Target="../media/image49.png"/><Relationship Id="rId8" Type="http://schemas.openxmlformats.org/officeDocument/2006/relationships/hyperlink" Target="https://pbskids.org/catinthehat/games/" TargetMode="External"/><Relationship Id="rId72" Type="http://schemas.openxmlformats.org/officeDocument/2006/relationships/image" Target="../media/image55.png"/><Relationship Id="rId31" Type="http://schemas.openxmlformats.org/officeDocument/2006/relationships/image" Target="../media/image41.png"/><Relationship Id="rId30" Type="http://schemas.openxmlformats.org/officeDocument/2006/relationships/hyperlink" Target="https://video.link/w/lqRHb" TargetMode="External"/><Relationship Id="rId33" Type="http://schemas.openxmlformats.org/officeDocument/2006/relationships/image" Target="../media/image46.png"/><Relationship Id="rId32" Type="http://schemas.openxmlformats.org/officeDocument/2006/relationships/hyperlink" Target="https://youtu.be/bNCmOxLI7jI" TargetMode="External"/><Relationship Id="rId35" Type="http://schemas.openxmlformats.org/officeDocument/2006/relationships/image" Target="../media/image34.png"/><Relationship Id="rId34" Type="http://schemas.openxmlformats.org/officeDocument/2006/relationships/hyperlink" Target="https://edpuzzle.com/media/5fb5963956595840b8856071" TargetMode="External"/><Relationship Id="rId71" Type="http://schemas.openxmlformats.org/officeDocument/2006/relationships/hyperlink" Target="https://edpuzzle.com/media/5f982f02bf6b1c40d8195cd8" TargetMode="External"/><Relationship Id="rId70" Type="http://schemas.openxmlformats.org/officeDocument/2006/relationships/image" Target="../media/image58.png"/><Relationship Id="rId37" Type="http://schemas.openxmlformats.org/officeDocument/2006/relationships/image" Target="../media/image36.png"/><Relationship Id="rId36" Type="http://schemas.openxmlformats.org/officeDocument/2006/relationships/hyperlink" Target="https://edpuzzle.com/media/5bbd401385e24b40b8932d24" TargetMode="External"/><Relationship Id="rId39" Type="http://schemas.openxmlformats.org/officeDocument/2006/relationships/image" Target="../media/image37.png"/><Relationship Id="rId38" Type="http://schemas.openxmlformats.org/officeDocument/2006/relationships/hyperlink" Target="https://edpuzzle.com/media/5ecd4d84dee59551ff32ee17" TargetMode="External"/><Relationship Id="rId62" Type="http://schemas.openxmlformats.org/officeDocument/2006/relationships/hyperlink" Target="https://video.link/w/HBRHb" TargetMode="External"/><Relationship Id="rId61" Type="http://schemas.openxmlformats.org/officeDocument/2006/relationships/image" Target="../media/image67.png"/><Relationship Id="rId20" Type="http://schemas.openxmlformats.org/officeDocument/2006/relationships/hyperlink" Target="https://youtu.be/CrmX7I88VQk" TargetMode="External"/><Relationship Id="rId64" Type="http://schemas.openxmlformats.org/officeDocument/2006/relationships/hyperlink" Target="https://edpuzzle.com/media/5f982f02bf6b1c40d8195cd8" TargetMode="External"/><Relationship Id="rId63" Type="http://schemas.openxmlformats.org/officeDocument/2006/relationships/image" Target="../media/image54.jpg"/><Relationship Id="rId22" Type="http://schemas.openxmlformats.org/officeDocument/2006/relationships/hyperlink" Target="https://video.link/w/0MQHb" TargetMode="External"/><Relationship Id="rId66" Type="http://schemas.openxmlformats.org/officeDocument/2006/relationships/hyperlink" Target="https://www.seussville.com/" TargetMode="External"/><Relationship Id="rId21" Type="http://schemas.openxmlformats.org/officeDocument/2006/relationships/image" Target="../media/image42.png"/><Relationship Id="rId65" Type="http://schemas.openxmlformats.org/officeDocument/2006/relationships/image" Target="../media/image56.png"/><Relationship Id="rId24" Type="http://schemas.openxmlformats.org/officeDocument/2006/relationships/hyperlink" Target="https://edpuzzle.com/media/5fc65f69c35ff0408f42f230" TargetMode="External"/><Relationship Id="rId68" Type="http://schemas.openxmlformats.org/officeDocument/2006/relationships/hyperlink" Target="https://www.seussville.com/" TargetMode="External"/><Relationship Id="rId23" Type="http://schemas.openxmlformats.org/officeDocument/2006/relationships/image" Target="../media/image57.png"/><Relationship Id="rId67" Type="http://schemas.openxmlformats.org/officeDocument/2006/relationships/image" Target="../media/image70.png"/><Relationship Id="rId60" Type="http://schemas.openxmlformats.org/officeDocument/2006/relationships/hyperlink" Target="https://video.link/w/kCRHb" TargetMode="External"/><Relationship Id="rId26" Type="http://schemas.openxmlformats.org/officeDocument/2006/relationships/hyperlink" Target="https://edpuzzle.com/media/5fda22ee114d9042381e064c" TargetMode="External"/><Relationship Id="rId25" Type="http://schemas.openxmlformats.org/officeDocument/2006/relationships/image" Target="../media/image30.png"/><Relationship Id="rId69" Type="http://schemas.openxmlformats.org/officeDocument/2006/relationships/image" Target="../media/image59.png"/><Relationship Id="rId28" Type="http://schemas.openxmlformats.org/officeDocument/2006/relationships/hyperlink" Target="https://edpuzzle.com/media/5fae06a490dd6240c2d9dbe0" TargetMode="External"/><Relationship Id="rId27" Type="http://schemas.openxmlformats.org/officeDocument/2006/relationships/image" Target="../media/image32.png"/><Relationship Id="rId29" Type="http://schemas.openxmlformats.org/officeDocument/2006/relationships/image" Target="../media/image38.jpg"/><Relationship Id="rId51" Type="http://schemas.openxmlformats.org/officeDocument/2006/relationships/image" Target="../media/image45.png"/><Relationship Id="rId50" Type="http://schemas.openxmlformats.org/officeDocument/2006/relationships/hyperlink" Target="https://edpuzzle.com/media/5f79cc120b652140f530e4c4" TargetMode="External"/><Relationship Id="rId53" Type="http://schemas.openxmlformats.org/officeDocument/2006/relationships/image" Target="../media/image50.png"/><Relationship Id="rId52" Type="http://schemas.openxmlformats.org/officeDocument/2006/relationships/hyperlink" Target="https://edpuzzle.com/media/5e700cfe0426343ea0a65bc1" TargetMode="External"/><Relationship Id="rId11" Type="http://schemas.openxmlformats.org/officeDocument/2006/relationships/image" Target="../media/image66.jpg"/><Relationship Id="rId55" Type="http://schemas.openxmlformats.org/officeDocument/2006/relationships/image" Target="../media/image60.jpg"/><Relationship Id="rId10" Type="http://schemas.openxmlformats.org/officeDocument/2006/relationships/hyperlink" Target="https://edpuzzle.com/media/5fff81c580d90f4252e0ccbe" TargetMode="External"/><Relationship Id="rId54" Type="http://schemas.openxmlformats.org/officeDocument/2006/relationships/hyperlink" Target="https://edpuzzle.com/media/5fb805c67d50e6410941a20b" TargetMode="External"/><Relationship Id="rId13" Type="http://schemas.openxmlformats.org/officeDocument/2006/relationships/image" Target="../media/image28.png"/><Relationship Id="rId57" Type="http://schemas.openxmlformats.org/officeDocument/2006/relationships/image" Target="../media/image69.png"/><Relationship Id="rId12" Type="http://schemas.openxmlformats.org/officeDocument/2006/relationships/hyperlink" Target="https://edpuzzle.com/media/6005311453614b4236f5878e" TargetMode="External"/><Relationship Id="rId56" Type="http://schemas.openxmlformats.org/officeDocument/2006/relationships/hyperlink" Target="https://video.link/w/W3RHb" TargetMode="External"/><Relationship Id="rId15" Type="http://schemas.openxmlformats.org/officeDocument/2006/relationships/image" Target="../media/image44.jpg"/><Relationship Id="rId59" Type="http://schemas.openxmlformats.org/officeDocument/2006/relationships/image" Target="../media/image62.png"/><Relationship Id="rId14" Type="http://schemas.openxmlformats.org/officeDocument/2006/relationships/hyperlink" Target="https://edpuzzle.com/media/5f58e6466bb1523f873b0d03" TargetMode="External"/><Relationship Id="rId58" Type="http://schemas.openxmlformats.org/officeDocument/2006/relationships/hyperlink" Target="https://coloringhome.com/one-fish-two-fish-free-coloring-pages" TargetMode="External"/><Relationship Id="rId17" Type="http://schemas.openxmlformats.org/officeDocument/2006/relationships/image" Target="../media/image48.jpg"/><Relationship Id="rId16" Type="http://schemas.openxmlformats.org/officeDocument/2006/relationships/hyperlink" Target="https://edpuzzle.com/media/5e5d89bbefba9a4122040a4c" TargetMode="External"/><Relationship Id="rId19" Type="http://schemas.openxmlformats.org/officeDocument/2006/relationships/image" Target="../media/image51.jpg"/><Relationship Id="rId18" Type="http://schemas.openxmlformats.org/officeDocument/2006/relationships/hyperlink" Target="https://video.link/w/Ojtkb" TargetMode="External"/></Relationships>
</file>

<file path=ppt/slides/_rels/slide4.xml.rels><?xml version="1.0" encoding="UTF-8" standalone="yes"?><Relationships xmlns="http://schemas.openxmlformats.org/package/2006/relationships"><Relationship Id="rId40" Type="http://schemas.openxmlformats.org/officeDocument/2006/relationships/image" Target="../media/image73.png"/><Relationship Id="rId42" Type="http://schemas.openxmlformats.org/officeDocument/2006/relationships/image" Target="../media/image74.jpg"/><Relationship Id="rId41" Type="http://schemas.openxmlformats.org/officeDocument/2006/relationships/hyperlink" Target="https://edpuzzle.com/media/6004a6562a5a3c426611a5b9" TargetMode="External"/><Relationship Id="rId44" Type="http://schemas.openxmlformats.org/officeDocument/2006/relationships/image" Target="../media/image84.png"/><Relationship Id="rId43" Type="http://schemas.openxmlformats.org/officeDocument/2006/relationships/hyperlink" Target="https://edpuzzle.com/media/5fd9261bdc7e03414c55361c" TargetMode="External"/><Relationship Id="rId46" Type="http://schemas.openxmlformats.org/officeDocument/2006/relationships/image" Target="../media/image87.png"/><Relationship Id="rId45" Type="http://schemas.openxmlformats.org/officeDocument/2006/relationships/hyperlink" Target="https://edpuzzle.com/media/5fa42e0e81bdea412a84ec41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5.jpg"/><Relationship Id="rId4" Type="http://schemas.openxmlformats.org/officeDocument/2006/relationships/image" Target="../media/image8.jpg"/><Relationship Id="rId9" Type="http://schemas.openxmlformats.org/officeDocument/2006/relationships/hyperlink" Target="https://edpuzzle.com/media/5f870705c0afc140711830c8" TargetMode="External"/><Relationship Id="rId48" Type="http://schemas.openxmlformats.org/officeDocument/2006/relationships/image" Target="../media/image79.jpg"/><Relationship Id="rId47" Type="http://schemas.openxmlformats.org/officeDocument/2006/relationships/hyperlink" Target="https://edpuzzle.com/media/5a9738c6f800c0411a426298" TargetMode="External"/><Relationship Id="rId49" Type="http://schemas.openxmlformats.org/officeDocument/2006/relationships/hyperlink" Target="https://edpuzzle.com/media/5f8d2860bd02b840a73aa804" TargetMode="External"/><Relationship Id="rId5" Type="http://schemas.openxmlformats.org/officeDocument/2006/relationships/hyperlink" Target="https://edpuzzle.com/media/5e5dc69394eb77411a12b0cb" TargetMode="External"/><Relationship Id="rId6" Type="http://schemas.openxmlformats.org/officeDocument/2006/relationships/image" Target="../media/image68.png"/><Relationship Id="rId7" Type="http://schemas.openxmlformats.org/officeDocument/2006/relationships/hyperlink" Target="https://youtu.be/OCWSDJzRWLs" TargetMode="External"/><Relationship Id="rId8" Type="http://schemas.openxmlformats.org/officeDocument/2006/relationships/image" Target="../media/image61.png"/><Relationship Id="rId31" Type="http://schemas.openxmlformats.org/officeDocument/2006/relationships/hyperlink" Target="https://edpuzzle.com/media/6005c2e3db5a2c428c358ada" TargetMode="External"/><Relationship Id="rId30" Type="http://schemas.openxmlformats.org/officeDocument/2006/relationships/image" Target="../media/image78.png"/><Relationship Id="rId33" Type="http://schemas.openxmlformats.org/officeDocument/2006/relationships/hyperlink" Target="https://edpuzzle.com/media/6002d9a2558309428c40d3ca" TargetMode="External"/><Relationship Id="rId32" Type="http://schemas.openxmlformats.org/officeDocument/2006/relationships/image" Target="../media/image93.jpg"/><Relationship Id="rId35" Type="http://schemas.openxmlformats.org/officeDocument/2006/relationships/hyperlink" Target="https://edpuzzle.com/media/5cdb0b0d4f0c1640c1084900" TargetMode="External"/><Relationship Id="rId34" Type="http://schemas.openxmlformats.org/officeDocument/2006/relationships/image" Target="../media/image92.png"/><Relationship Id="rId37" Type="http://schemas.openxmlformats.org/officeDocument/2006/relationships/hyperlink" Target="https://video.link/w/kZQHb" TargetMode="External"/><Relationship Id="rId36" Type="http://schemas.openxmlformats.org/officeDocument/2006/relationships/image" Target="../media/image85.jpg"/><Relationship Id="rId39" Type="http://schemas.openxmlformats.org/officeDocument/2006/relationships/hyperlink" Target="https://video.link/w/h1RHb" TargetMode="External"/><Relationship Id="rId38" Type="http://schemas.openxmlformats.org/officeDocument/2006/relationships/image" Target="../media/image91.png"/><Relationship Id="rId20" Type="http://schemas.openxmlformats.org/officeDocument/2006/relationships/image" Target="../media/image80.png"/><Relationship Id="rId22" Type="http://schemas.openxmlformats.org/officeDocument/2006/relationships/image" Target="../media/image75.png"/><Relationship Id="rId21" Type="http://schemas.openxmlformats.org/officeDocument/2006/relationships/hyperlink" Target="https://edpuzzle.com/media/5f74e1604e9ef440a4192a86" TargetMode="External"/><Relationship Id="rId24" Type="http://schemas.openxmlformats.org/officeDocument/2006/relationships/image" Target="../media/image77.png"/><Relationship Id="rId23" Type="http://schemas.openxmlformats.org/officeDocument/2006/relationships/hyperlink" Target="https://video.link/w/EyRHb" TargetMode="External"/><Relationship Id="rId60" Type="http://schemas.openxmlformats.org/officeDocument/2006/relationships/image" Target="../media/image90.png"/><Relationship Id="rId26" Type="http://schemas.openxmlformats.org/officeDocument/2006/relationships/image" Target="../media/image82.png"/><Relationship Id="rId25" Type="http://schemas.openxmlformats.org/officeDocument/2006/relationships/hyperlink" Target="https://edpuzzle.com/media/5f6cff1e6d681240be65203b" TargetMode="External"/><Relationship Id="rId28" Type="http://schemas.openxmlformats.org/officeDocument/2006/relationships/image" Target="../media/image76.png"/><Relationship Id="rId27" Type="http://schemas.openxmlformats.org/officeDocument/2006/relationships/hyperlink" Target="https://video.link/w/FzRHb" TargetMode="External"/><Relationship Id="rId29" Type="http://schemas.openxmlformats.org/officeDocument/2006/relationships/hyperlink" Target="https://video.link/w/l7RHb" TargetMode="External"/><Relationship Id="rId51" Type="http://schemas.openxmlformats.org/officeDocument/2006/relationships/hyperlink" Target="https://edpuzzle.com/media/58c2f8c1073b4830d1bcf24c" TargetMode="External"/><Relationship Id="rId50" Type="http://schemas.openxmlformats.org/officeDocument/2006/relationships/image" Target="../media/image83.png"/><Relationship Id="rId53" Type="http://schemas.openxmlformats.org/officeDocument/2006/relationships/hyperlink" Target="https://video.link/w/VKQHb" TargetMode="External"/><Relationship Id="rId52" Type="http://schemas.openxmlformats.org/officeDocument/2006/relationships/image" Target="../media/image86.png"/><Relationship Id="rId11" Type="http://schemas.openxmlformats.org/officeDocument/2006/relationships/hyperlink" Target="https://video.link/w/09RHb" TargetMode="External"/><Relationship Id="rId55" Type="http://schemas.openxmlformats.org/officeDocument/2006/relationships/hyperlink" Target="https://edpuzzle.com/media/5e5902c3f6086240af0a3840" TargetMode="External"/><Relationship Id="rId10" Type="http://schemas.openxmlformats.org/officeDocument/2006/relationships/image" Target="../media/image71.png"/><Relationship Id="rId54" Type="http://schemas.openxmlformats.org/officeDocument/2006/relationships/image" Target="../media/image81.png"/><Relationship Id="rId13" Type="http://schemas.openxmlformats.org/officeDocument/2006/relationships/hyperlink" Target="https://edpuzzle.com/media/5fb66afbf658c640d255905a" TargetMode="External"/><Relationship Id="rId57" Type="http://schemas.openxmlformats.org/officeDocument/2006/relationships/hyperlink" Target="https://edpuzzle.com/media/5e5d1385e9062940faa4f566" TargetMode="External"/><Relationship Id="rId12" Type="http://schemas.openxmlformats.org/officeDocument/2006/relationships/image" Target="../media/image94.jpg"/><Relationship Id="rId56" Type="http://schemas.openxmlformats.org/officeDocument/2006/relationships/image" Target="../media/image88.png"/><Relationship Id="rId15" Type="http://schemas.openxmlformats.org/officeDocument/2006/relationships/hyperlink" Target="https://edpuzzle.com/media/5f6d0023fa97bc40c4d5c125" TargetMode="External"/><Relationship Id="rId59" Type="http://schemas.openxmlformats.org/officeDocument/2006/relationships/hyperlink" Target="https://pbskids.org/catinthehat/printables/" TargetMode="External"/><Relationship Id="rId14" Type="http://schemas.openxmlformats.org/officeDocument/2006/relationships/image" Target="../media/image64.png"/><Relationship Id="rId58" Type="http://schemas.openxmlformats.org/officeDocument/2006/relationships/image" Target="../media/image89.png"/><Relationship Id="rId17" Type="http://schemas.openxmlformats.org/officeDocument/2006/relationships/hyperlink" Target="https://edpuzzle.com/media/5f39af6c831af53f09355415" TargetMode="External"/><Relationship Id="rId16" Type="http://schemas.openxmlformats.org/officeDocument/2006/relationships/image" Target="../media/image72.png"/><Relationship Id="rId19" Type="http://schemas.openxmlformats.org/officeDocument/2006/relationships/hyperlink" Target="https://video.link/w/oARHb" TargetMode="External"/><Relationship Id="rId18" Type="http://schemas.openxmlformats.org/officeDocument/2006/relationships/image" Target="../media/image6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/>
          <p:nvPr/>
        </p:nvSpPr>
        <p:spPr>
          <a:xfrm rot="-621048">
            <a:off x="232348" y="959956"/>
            <a:ext cx="2910261" cy="1859327"/>
          </a:xfrm>
          <a:prstGeom prst="roundRect">
            <a:avLst>
              <a:gd fmla="val 16667" name="adj"/>
            </a:avLst>
          </a:prstGeom>
          <a:solidFill>
            <a:srgbClr val="EEEEEE">
              <a:alpha val="5922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" name="Google Shape;5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99247">
            <a:off x="296900" y="1145445"/>
            <a:ext cx="2789050" cy="1472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565575" y="1053250"/>
            <a:ext cx="1513475" cy="34776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3432566" y="2809275"/>
            <a:ext cx="1690709" cy="1728788"/>
            <a:chOff x="6645991" y="2465700"/>
            <a:chExt cx="1690709" cy="1728788"/>
          </a:xfrm>
        </p:grpSpPr>
        <p:sp>
          <p:nvSpPr>
            <p:cNvPr id="56" name="Google Shape;56;p13"/>
            <p:cNvSpPr/>
            <p:nvPr/>
          </p:nvSpPr>
          <p:spPr>
            <a:xfrm>
              <a:off x="7632850" y="2744050"/>
              <a:ext cx="390600" cy="43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" name="Google Shape;5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645991" y="2465700"/>
              <a:ext cx="1690709" cy="172878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75696">
            <a:off x="177458" y="3110252"/>
            <a:ext cx="3078987" cy="167022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 rot="335616">
            <a:off x="1923358" y="3507484"/>
            <a:ext cx="994134" cy="104658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reckle Face"/>
                <a:ea typeface="Freckle Face"/>
                <a:cs typeface="Freckle Face"/>
                <a:sym typeface="Freckle Face"/>
              </a:rPr>
              <a:t>for links to all things Dr. Seuss!</a:t>
            </a:r>
            <a:endParaRPr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60" name="Google Shape;60;p13"/>
          <p:cNvSpPr txBox="1"/>
          <p:nvPr/>
        </p:nvSpPr>
        <p:spPr>
          <a:xfrm rot="335738">
            <a:off x="615187" y="3400522"/>
            <a:ext cx="1086075" cy="8310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reckle Face"/>
                <a:ea typeface="Freckle Face"/>
                <a:cs typeface="Freckle Face"/>
                <a:sym typeface="Freckle Face"/>
              </a:rPr>
              <a:t>Click on the books and characters</a:t>
            </a:r>
            <a:endParaRPr>
              <a:latin typeface="Freckle Face"/>
              <a:ea typeface="Freckle Face"/>
              <a:cs typeface="Freckle Face"/>
              <a:sym typeface="Freckle Face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646790">
            <a:off x="365963" y="4021542"/>
            <a:ext cx="477425" cy="39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ookshelf clipart empty bookshelf, Bookshelf empty bookshelf ..." id="66" name="Google Shape;6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01574" y="1194595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67" name="Google Shape;6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5225" y="1194608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97550" y="1921684"/>
            <a:ext cx="2657674" cy="292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496160">
            <a:off x="191104" y="819362"/>
            <a:ext cx="1292441" cy="969331"/>
          </a:xfrm>
          <a:prstGeom prst="rect">
            <a:avLst/>
          </a:prstGeom>
          <a:noFill/>
          <a:ln cap="flat" cmpd="sng" w="762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4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14367" r="14820" t="0"/>
          <a:stretch/>
        </p:blipFill>
        <p:spPr>
          <a:xfrm>
            <a:off x="2241063" y="1353668"/>
            <a:ext cx="528013" cy="745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05708" y="3254525"/>
            <a:ext cx="399157" cy="54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988775" y="3317724"/>
            <a:ext cx="506050" cy="48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628425" y="1391336"/>
            <a:ext cx="517650" cy="70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767924" y="1421762"/>
            <a:ext cx="548625" cy="700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566675" y="3195888"/>
            <a:ext cx="420425" cy="64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365400" y="2314608"/>
            <a:ext cx="482125" cy="66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624750" y="3204575"/>
            <a:ext cx="404880" cy="61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536800" y="3143512"/>
            <a:ext cx="485688" cy="662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769375" y="2293876"/>
            <a:ext cx="452225" cy="6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803100" y="2274599"/>
            <a:ext cx="557801" cy="754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0" l="20426" r="0" t="0"/>
          <a:stretch/>
        </p:blipFill>
        <p:spPr>
          <a:xfrm flipH="1">
            <a:off x="5233325" y="1428867"/>
            <a:ext cx="592950" cy="74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>
            <a:hlinkClick r:id="rId33"/>
          </p:cNvPr>
          <p:cNvPicPr preferRelativeResize="0"/>
          <p:nvPr/>
        </p:nvPicPr>
        <p:blipFill rotWithShape="1">
          <a:blip r:embed="rId34">
            <a:alphaModFix/>
          </a:blip>
          <a:srcRect b="0" l="11979" r="15984" t="0"/>
          <a:stretch/>
        </p:blipFill>
        <p:spPr>
          <a:xfrm>
            <a:off x="4860550" y="2212540"/>
            <a:ext cx="636625" cy="835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960375" y="3183139"/>
            <a:ext cx="490551" cy="65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847952" y="1439466"/>
            <a:ext cx="897658" cy="64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970224" y="3294676"/>
            <a:ext cx="641650" cy="64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>
            <a:hlinkClick r:id="rId41"/>
          </p:cNvPr>
          <p:cNvPicPr preferRelativeResize="0"/>
          <p:nvPr/>
        </p:nvPicPr>
        <p:blipFill rotWithShape="1">
          <a:blip r:embed="rId42">
            <a:alphaModFix/>
          </a:blip>
          <a:srcRect b="0" l="12229" r="9221" t="0"/>
          <a:stretch/>
        </p:blipFill>
        <p:spPr>
          <a:xfrm>
            <a:off x="3420274" y="2264500"/>
            <a:ext cx="585301" cy="745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7916" l="8123" r="5085" t="7502"/>
          <a:stretch/>
        </p:blipFill>
        <p:spPr>
          <a:xfrm>
            <a:off x="2014150" y="2329710"/>
            <a:ext cx="671375" cy="663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>
            <a:hlinkClick r:id="rId45"/>
          </p:cNvPr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7768299" y="540326"/>
            <a:ext cx="1041650" cy="985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7538" y="2013522"/>
            <a:ext cx="641649" cy="5445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94" name="Google Shape;9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98324" y="118197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95" name="Google Shape;9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51875" y="1171858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96" name="Google Shape;9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05401" y="117187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63631" y="2281817"/>
            <a:ext cx="485541" cy="710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12711" r="3878" t="0"/>
          <a:stretch/>
        </p:blipFill>
        <p:spPr>
          <a:xfrm flipH="1">
            <a:off x="3020383" y="2240800"/>
            <a:ext cx="366667" cy="691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68550" y="1391975"/>
            <a:ext cx="463243" cy="649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10850" y="1328967"/>
            <a:ext cx="546000" cy="747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28071" y="1358799"/>
            <a:ext cx="463078" cy="7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482578" y="2291300"/>
            <a:ext cx="431347" cy="6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84925" y="2301425"/>
            <a:ext cx="459457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949169" y="3180550"/>
            <a:ext cx="433708" cy="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892491" y="3144343"/>
            <a:ext cx="473909" cy="640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480971" y="2281200"/>
            <a:ext cx="483116" cy="665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526116" y="3140175"/>
            <a:ext cx="481872" cy="666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330474" y="1340185"/>
            <a:ext cx="546000" cy="722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400084" y="3163100"/>
            <a:ext cx="439991" cy="61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098737" y="2283446"/>
            <a:ext cx="506075" cy="69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429428" y="2287540"/>
            <a:ext cx="506050" cy="690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791530" y="2272775"/>
            <a:ext cx="480445" cy="67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023171" y="3150250"/>
            <a:ext cx="404729" cy="57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373862" y="3180575"/>
            <a:ext cx="447475" cy="61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829175" y="1365725"/>
            <a:ext cx="515399" cy="7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658497" y="3140150"/>
            <a:ext cx="466177" cy="636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0" l="15298" r="15972" t="0"/>
          <a:stretch/>
        </p:blipFill>
        <p:spPr>
          <a:xfrm>
            <a:off x="7514164" y="1351550"/>
            <a:ext cx="522699" cy="660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8238175" y="1361650"/>
            <a:ext cx="494644" cy="69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782973" y="2320000"/>
            <a:ext cx="506075" cy="68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7426825" y="2241934"/>
            <a:ext cx="546000" cy="754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8188513" y="3173074"/>
            <a:ext cx="503713" cy="697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532053" y="3140487"/>
            <a:ext cx="506075" cy="687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6824121" y="3259714"/>
            <a:ext cx="660250" cy="601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5781741" y="1354251"/>
            <a:ext cx="506075" cy="72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5046788" y="1316013"/>
            <a:ext cx="546050" cy="753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>
            <a:hlinkClick r:id="rId64"/>
          </p:cNvPr>
          <p:cNvPicPr preferRelativeResize="0"/>
          <p:nvPr/>
        </p:nvPicPr>
        <p:blipFill rotWithShape="1">
          <a:blip r:embed="rId65">
            <a:alphaModFix/>
          </a:blip>
          <a:srcRect b="39353" l="48752" r="0" t="0"/>
          <a:stretch/>
        </p:blipFill>
        <p:spPr>
          <a:xfrm rot="-1569903">
            <a:off x="990000" y="597385"/>
            <a:ext cx="1114032" cy="665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>
            <a:hlinkClick r:id="rId66"/>
          </p:cNvPr>
          <p:cNvPicPr preferRelativeResize="0"/>
          <p:nvPr/>
        </p:nvPicPr>
        <p:blipFill rotWithShape="1">
          <a:blip r:embed="rId67">
            <a:alphaModFix/>
          </a:blip>
          <a:srcRect b="10810" l="0" r="0" t="6537"/>
          <a:stretch/>
        </p:blipFill>
        <p:spPr>
          <a:xfrm>
            <a:off x="5393850" y="68275"/>
            <a:ext cx="2319805" cy="104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2605780" y="202894"/>
            <a:ext cx="2196320" cy="956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 flipH="1">
            <a:off x="3637" y="2332775"/>
            <a:ext cx="1805757" cy="185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>
            <a:hlinkClick r:id="rId71"/>
          </p:cNvPr>
          <p:cNvPicPr preferRelativeResize="0"/>
          <p:nvPr/>
        </p:nvPicPr>
        <p:blipFill rotWithShape="1">
          <a:blip r:embed="rId72">
            <a:alphaModFix/>
          </a:blip>
          <a:srcRect b="0" l="19665" r="17425" t="0"/>
          <a:stretch/>
        </p:blipFill>
        <p:spPr>
          <a:xfrm flipH="1">
            <a:off x="306625" y="1396600"/>
            <a:ext cx="1240350" cy="231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ookshelf clipart empty bookshelf, Bookshelf empty bookshelf ..." id="135" name="Google Shape;13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82174" y="134617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36" name="Google Shape;13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5825" y="134618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37" name="Google Shape;13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9476" y="134617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7848" y="1616213"/>
            <a:ext cx="546000" cy="716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88275" y="1664096"/>
            <a:ext cx="506050" cy="674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5247" y="70750"/>
            <a:ext cx="1230991" cy="2784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468600" y="1499643"/>
            <a:ext cx="548625" cy="74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644627" y="1488788"/>
            <a:ext cx="609048" cy="7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88976" y="1514166"/>
            <a:ext cx="546000" cy="754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215550" y="1463855"/>
            <a:ext cx="546000" cy="75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895050" y="1540525"/>
            <a:ext cx="508700" cy="709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073950" y="1469953"/>
            <a:ext cx="583025" cy="798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303279" y="3356925"/>
            <a:ext cx="417137" cy="576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537300" y="2456775"/>
            <a:ext cx="483893" cy="668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139317" y="2415125"/>
            <a:ext cx="501098" cy="692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869225" y="2446075"/>
            <a:ext cx="506050" cy="69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542630" y="3304375"/>
            <a:ext cx="463670" cy="61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418125" y="2426092"/>
            <a:ext cx="546000" cy="746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991550" y="2470859"/>
            <a:ext cx="481453" cy="64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381800" y="2428312"/>
            <a:ext cx="548625" cy="748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635825" y="2426263"/>
            <a:ext cx="548625" cy="74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016950" y="3375100"/>
            <a:ext cx="479965" cy="6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23420" l="18080" r="23119" t="15010"/>
          <a:stretch/>
        </p:blipFill>
        <p:spPr>
          <a:xfrm>
            <a:off x="4516950" y="3415525"/>
            <a:ext cx="565900" cy="78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316725" y="2460753"/>
            <a:ext cx="506050" cy="663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531900" y="3317526"/>
            <a:ext cx="462900" cy="640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873200" y="3314039"/>
            <a:ext cx="493601" cy="653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6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5285625" y="3302938"/>
            <a:ext cx="516624" cy="704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6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927100" y="3368300"/>
            <a:ext cx="422899" cy="5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6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7973550" y="2489000"/>
            <a:ext cx="432448" cy="63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6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7283175" y="3366366"/>
            <a:ext cx="448300" cy="62525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6">
            <a:hlinkClick r:id="rId59"/>
          </p:cNvPr>
          <p:cNvSpPr/>
          <p:nvPr/>
        </p:nvSpPr>
        <p:spPr>
          <a:xfrm>
            <a:off x="1784875" y="125175"/>
            <a:ext cx="6343143" cy="97862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DB0000"/>
                    </a:gs>
                    <a:gs pos="100000">
                      <a:srgbClr val="540303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Freckle Face"/>
              </a:rPr>
              <a:t>Today you are you, that is truer than true.</a:t>
            </a:r>
            <a:b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DB0000"/>
                    </a:gs>
                    <a:gs pos="100000">
                      <a:srgbClr val="540303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Freckle Face"/>
              </a:rPr>
            </a:br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DB0000"/>
                    </a:gs>
                    <a:gs pos="100000">
                      <a:srgbClr val="540303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Freckle Face"/>
              </a:rPr>
              <a:t>There is no one alive who is youer than you.</a:t>
            </a:r>
          </a:p>
        </p:txBody>
      </p:sp>
      <p:pic>
        <p:nvPicPr>
          <p:cNvPr id="166" name="Google Shape;166;p16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7740950" y="541760"/>
            <a:ext cx="1094853" cy="651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