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cc9ca0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cc9ca0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M8OsP-iDDF4" TargetMode="External"/><Relationship Id="rId22" Type="http://schemas.openxmlformats.org/officeDocument/2006/relationships/hyperlink" Target="https://www.youtube.com/watch?v=B-i1E1UbwVI" TargetMode="External"/><Relationship Id="rId21" Type="http://schemas.openxmlformats.org/officeDocument/2006/relationships/image" Target="../media/image2.png"/><Relationship Id="rId24" Type="http://schemas.openxmlformats.org/officeDocument/2006/relationships/hyperlink" Target="https://www.youtube.com/watch?v=LhUxX9NB-wc" TargetMode="External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hyperlink" Target="https://www.youtube.com/watch?v=wxeDU1wPMcI" TargetMode="External"/><Relationship Id="rId9" Type="http://schemas.openxmlformats.org/officeDocument/2006/relationships/image" Target="../media/image9.png"/><Relationship Id="rId26" Type="http://schemas.openxmlformats.org/officeDocument/2006/relationships/hyperlink" Target="https://www.youtube.com/watch?v=3U60jboHHFs" TargetMode="External"/><Relationship Id="rId25" Type="http://schemas.openxmlformats.org/officeDocument/2006/relationships/image" Target="../media/image18.png"/><Relationship Id="rId28" Type="http://schemas.openxmlformats.org/officeDocument/2006/relationships/hyperlink" Target="https://www.youtube.com/watch?v=43fkqkODDxM" TargetMode="External"/><Relationship Id="rId27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hyperlink" Target="https://www.youtube.com/watch?v=EdWesdMfyd4" TargetMode="External"/><Relationship Id="rId29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hyperlink" Target="https://www.youtube.com/watch?v=-LL62u6-OjY" TargetMode="External"/><Relationship Id="rId31" Type="http://schemas.openxmlformats.org/officeDocument/2006/relationships/image" Target="../media/image13.png"/><Relationship Id="rId30" Type="http://schemas.openxmlformats.org/officeDocument/2006/relationships/hyperlink" Target="https://www.youtube.com/watch?v=COUduwxlHCQ" TargetMode="External"/><Relationship Id="rId11" Type="http://schemas.openxmlformats.org/officeDocument/2006/relationships/image" Target="../media/image16.png"/><Relationship Id="rId33" Type="http://schemas.openxmlformats.org/officeDocument/2006/relationships/image" Target="../media/image10.png"/><Relationship Id="rId10" Type="http://schemas.openxmlformats.org/officeDocument/2006/relationships/hyperlink" Target="https://www.youtube.com/watch?v=W_UEUjG1rZo" TargetMode="External"/><Relationship Id="rId32" Type="http://schemas.openxmlformats.org/officeDocument/2006/relationships/hyperlink" Target="https://www.youtube.com/watch?v=r9bo5N2N5zI" TargetMode="External"/><Relationship Id="rId13" Type="http://schemas.openxmlformats.org/officeDocument/2006/relationships/image" Target="../media/image8.png"/><Relationship Id="rId35" Type="http://schemas.openxmlformats.org/officeDocument/2006/relationships/image" Target="../media/image12.png"/><Relationship Id="rId12" Type="http://schemas.openxmlformats.org/officeDocument/2006/relationships/hyperlink" Target="https://www.youtube.com/watch?v=c0VJQnUeKgg" TargetMode="External"/><Relationship Id="rId34" Type="http://schemas.openxmlformats.org/officeDocument/2006/relationships/hyperlink" Target="https://www.youtube.com/watch?v=4KnGD2WBRl4" TargetMode="External"/><Relationship Id="rId15" Type="http://schemas.openxmlformats.org/officeDocument/2006/relationships/image" Target="../media/image11.png"/><Relationship Id="rId37" Type="http://schemas.openxmlformats.org/officeDocument/2006/relationships/image" Target="../media/image5.png"/><Relationship Id="rId14" Type="http://schemas.openxmlformats.org/officeDocument/2006/relationships/hyperlink" Target="https://www.youtube.com/watch?v=jdotPwVJYzs" TargetMode="External"/><Relationship Id="rId36" Type="http://schemas.openxmlformats.org/officeDocument/2006/relationships/hyperlink" Target="https://www.youtube.com/watch?v=PdLPe7XjdKc" TargetMode="External"/><Relationship Id="rId17" Type="http://schemas.openxmlformats.org/officeDocument/2006/relationships/image" Target="../media/image6.png"/><Relationship Id="rId39" Type="http://schemas.openxmlformats.org/officeDocument/2006/relationships/image" Target="../media/image17.png"/><Relationship Id="rId16" Type="http://schemas.openxmlformats.org/officeDocument/2006/relationships/hyperlink" Target="https://www.youtube.com/watch?v=RYEvhFUsLlY" TargetMode="External"/><Relationship Id="rId38" Type="http://schemas.openxmlformats.org/officeDocument/2006/relationships/hyperlink" Target="https://www.youtube.com/watch?v=iQH_lz7s_7E" TargetMode="External"/><Relationship Id="rId19" Type="http://schemas.openxmlformats.org/officeDocument/2006/relationships/image" Target="../media/image3.png"/><Relationship Id="rId18" Type="http://schemas.openxmlformats.org/officeDocument/2006/relationships/hyperlink" Target="https://www.youtube.com/watch?v=OExLhIxG2_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5002" y="72653"/>
            <a:ext cx="762450" cy="104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7">
            <a:off x="3233750" y="2831129"/>
            <a:ext cx="762450" cy="1046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23100" y="63751"/>
            <a:ext cx="798533" cy="1063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87300" y="97600"/>
            <a:ext cx="736600" cy="101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13324" r="13184" t="0"/>
          <a:stretch/>
        </p:blipFill>
        <p:spPr>
          <a:xfrm>
            <a:off x="5878075" y="27763"/>
            <a:ext cx="798525" cy="108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30775" y="113700"/>
            <a:ext cx="726643" cy="101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496850" y="1361437"/>
            <a:ext cx="824122" cy="11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711604" y="42338"/>
            <a:ext cx="762452" cy="105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502525" y="1361615"/>
            <a:ext cx="824125" cy="1125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534625" y="1438986"/>
            <a:ext cx="762452" cy="10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10725" y="1351798"/>
            <a:ext cx="832267" cy="113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942525" y="2669964"/>
            <a:ext cx="900675" cy="1191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665551" y="2746673"/>
            <a:ext cx="824124" cy="113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453570" y="1361422"/>
            <a:ext cx="900660" cy="11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895512" y="2720553"/>
            <a:ext cx="832275" cy="1153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780088" y="2721311"/>
            <a:ext cx="832277" cy="115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053225" y="2744457"/>
            <a:ext cx="832275" cy="1134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789525" y="3631800"/>
            <a:ext cx="1511725" cy="151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