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Fontdiner Swanky"/>
      <p:regular r:id="rId13"/>
    </p:embeddedFont>
    <p:embeddedFont>
      <p:font typeface="Helvetica Neue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FontdinerSwanky-regular.fntdata"/><Relationship Id="rId12" Type="http://schemas.openxmlformats.org/officeDocument/2006/relationships/slide" Target="slides/slide7.xml"/><Relationship Id="rId15" Type="http://schemas.openxmlformats.org/officeDocument/2006/relationships/font" Target="fonts/HelveticaNeueLight-bold.fntdata"/><Relationship Id="rId14" Type="http://schemas.openxmlformats.org/officeDocument/2006/relationships/font" Target="fonts/HelveticaNeueLight-regular.fntdata"/><Relationship Id="rId17" Type="http://schemas.openxmlformats.org/officeDocument/2006/relationships/font" Target="fonts/HelveticaNeueLight-boldItalic.fntdata"/><Relationship Id="rId16" Type="http://schemas.openxmlformats.org/officeDocument/2006/relationships/font" Target="fonts/HelveticaNeueLigh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c99bf8113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c99bf8113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e311bd2a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e311bd2a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be30f53011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gbe30f5301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c99bf8113_0_1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bc99bf8113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bc99bf8113_0_2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bc99bf8113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bc99bf8113_0_2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gbc99bf8113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bc99bf8113_0_3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gbc99bf8113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1">
  <p:cSld name="TITLE_2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5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0.png"/><Relationship Id="rId42" Type="http://schemas.openxmlformats.org/officeDocument/2006/relationships/image" Target="../media/image23.jpg"/><Relationship Id="rId41" Type="http://schemas.openxmlformats.org/officeDocument/2006/relationships/hyperlink" Target="https://video.link/w/doQRb" TargetMode="External"/><Relationship Id="rId44" Type="http://schemas.openxmlformats.org/officeDocument/2006/relationships/image" Target="../media/image62.jpg"/><Relationship Id="rId43" Type="http://schemas.openxmlformats.org/officeDocument/2006/relationships/hyperlink" Target="https://video.link/w/zoQRb" TargetMode="External"/><Relationship Id="rId46" Type="http://schemas.openxmlformats.org/officeDocument/2006/relationships/image" Target="../media/image17.png"/><Relationship Id="rId45" Type="http://schemas.openxmlformats.org/officeDocument/2006/relationships/hyperlink" Target="https://video.link/w/jlQRb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8.png"/><Relationship Id="rId48" Type="http://schemas.openxmlformats.org/officeDocument/2006/relationships/image" Target="../media/image28.png"/><Relationship Id="rId47" Type="http://schemas.openxmlformats.org/officeDocument/2006/relationships/hyperlink" Target="https://video.link/w/DMQRb" TargetMode="External"/><Relationship Id="rId49" Type="http://schemas.openxmlformats.org/officeDocument/2006/relationships/image" Target="../media/image29.png"/><Relationship Id="rId5" Type="http://schemas.openxmlformats.org/officeDocument/2006/relationships/image" Target="../media/image70.png"/><Relationship Id="rId6" Type="http://schemas.openxmlformats.org/officeDocument/2006/relationships/hyperlink" Target="https://video.link/w/MiQRb" TargetMode="External"/><Relationship Id="rId7" Type="http://schemas.openxmlformats.org/officeDocument/2006/relationships/image" Target="../media/image8.png"/><Relationship Id="rId8" Type="http://schemas.openxmlformats.org/officeDocument/2006/relationships/hyperlink" Target="https://video.link/w/ZmQRb" TargetMode="External"/><Relationship Id="rId31" Type="http://schemas.openxmlformats.org/officeDocument/2006/relationships/hyperlink" Target="https://video.link/w/kjQRb" TargetMode="External"/><Relationship Id="rId30" Type="http://schemas.openxmlformats.org/officeDocument/2006/relationships/image" Target="../media/image11.jpg"/><Relationship Id="rId33" Type="http://schemas.openxmlformats.org/officeDocument/2006/relationships/hyperlink" Target="https://video.link/w/ekQRb" TargetMode="External"/><Relationship Id="rId32" Type="http://schemas.openxmlformats.org/officeDocument/2006/relationships/image" Target="../media/image7.png"/><Relationship Id="rId35" Type="http://schemas.openxmlformats.org/officeDocument/2006/relationships/hyperlink" Target="https://video.link/w/dmQRb" TargetMode="External"/><Relationship Id="rId34" Type="http://schemas.openxmlformats.org/officeDocument/2006/relationships/image" Target="../media/image15.png"/><Relationship Id="rId37" Type="http://schemas.openxmlformats.org/officeDocument/2006/relationships/hyperlink" Target="https://video.link/w/AlQRb" TargetMode="External"/><Relationship Id="rId36" Type="http://schemas.openxmlformats.org/officeDocument/2006/relationships/image" Target="../media/image19.png"/><Relationship Id="rId39" Type="http://schemas.openxmlformats.org/officeDocument/2006/relationships/hyperlink" Target="https://video.link/w/EkQRb" TargetMode="External"/><Relationship Id="rId38" Type="http://schemas.openxmlformats.org/officeDocument/2006/relationships/image" Target="../media/image21.png"/><Relationship Id="rId20" Type="http://schemas.openxmlformats.org/officeDocument/2006/relationships/hyperlink" Target="https://video.link/w/EnQRb" TargetMode="External"/><Relationship Id="rId22" Type="http://schemas.openxmlformats.org/officeDocument/2006/relationships/hyperlink" Target="https://video.link/w/2pQRb" TargetMode="External"/><Relationship Id="rId21" Type="http://schemas.openxmlformats.org/officeDocument/2006/relationships/image" Target="../media/image4.png"/><Relationship Id="rId24" Type="http://schemas.openxmlformats.org/officeDocument/2006/relationships/image" Target="../media/image6.png"/><Relationship Id="rId23" Type="http://schemas.openxmlformats.org/officeDocument/2006/relationships/image" Target="../media/image1.png"/><Relationship Id="rId26" Type="http://schemas.openxmlformats.org/officeDocument/2006/relationships/image" Target="../media/image13.png"/><Relationship Id="rId25" Type="http://schemas.openxmlformats.org/officeDocument/2006/relationships/image" Target="../media/image22.jpg"/><Relationship Id="rId28" Type="http://schemas.openxmlformats.org/officeDocument/2006/relationships/image" Target="../media/image2.png"/><Relationship Id="rId27" Type="http://schemas.openxmlformats.org/officeDocument/2006/relationships/hyperlink" Target="https://video.link/w/ZkQRb" TargetMode="External"/><Relationship Id="rId29" Type="http://schemas.openxmlformats.org/officeDocument/2006/relationships/hyperlink" Target="https://video.link/w/AmQRb" TargetMode="External"/><Relationship Id="rId51" Type="http://schemas.openxmlformats.org/officeDocument/2006/relationships/image" Target="../media/image31.png"/><Relationship Id="rId50" Type="http://schemas.openxmlformats.org/officeDocument/2006/relationships/image" Target="../media/image16.png"/><Relationship Id="rId52" Type="http://schemas.openxmlformats.org/officeDocument/2006/relationships/image" Target="../media/image34.png"/><Relationship Id="rId11" Type="http://schemas.openxmlformats.org/officeDocument/2006/relationships/image" Target="../media/image3.png"/><Relationship Id="rId10" Type="http://schemas.openxmlformats.org/officeDocument/2006/relationships/hyperlink" Target="https://video.link/w/AjQRb" TargetMode="External"/><Relationship Id="rId13" Type="http://schemas.openxmlformats.org/officeDocument/2006/relationships/image" Target="../media/image10.png"/><Relationship Id="rId12" Type="http://schemas.openxmlformats.org/officeDocument/2006/relationships/hyperlink" Target="https://video.link/w/rmQRb" TargetMode="External"/><Relationship Id="rId15" Type="http://schemas.openxmlformats.org/officeDocument/2006/relationships/image" Target="../media/image9.png"/><Relationship Id="rId14" Type="http://schemas.openxmlformats.org/officeDocument/2006/relationships/hyperlink" Target="https://video.link/w/wnQRb" TargetMode="External"/><Relationship Id="rId17" Type="http://schemas.openxmlformats.org/officeDocument/2006/relationships/image" Target="../media/image5.png"/><Relationship Id="rId16" Type="http://schemas.openxmlformats.org/officeDocument/2006/relationships/hyperlink" Target="https://video.link/w/ykQRb" TargetMode="External"/><Relationship Id="rId19" Type="http://schemas.openxmlformats.org/officeDocument/2006/relationships/image" Target="../media/image14.png"/><Relationship Id="rId18" Type="http://schemas.openxmlformats.org/officeDocument/2006/relationships/hyperlink" Target="https://video.link/w/RlQRb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jpg"/><Relationship Id="rId4" Type="http://schemas.openxmlformats.org/officeDocument/2006/relationships/image" Target="../media/image39.png"/><Relationship Id="rId9" Type="http://schemas.openxmlformats.org/officeDocument/2006/relationships/hyperlink" Target="https://video.link/w/XOQRb" TargetMode="External"/><Relationship Id="rId5" Type="http://schemas.openxmlformats.org/officeDocument/2006/relationships/image" Target="../media/image30.png"/><Relationship Id="rId6" Type="http://schemas.openxmlformats.org/officeDocument/2006/relationships/image" Target="../media/image91.png"/><Relationship Id="rId7" Type="http://schemas.openxmlformats.org/officeDocument/2006/relationships/hyperlink" Target="https://www.seussville.com/" TargetMode="External"/><Relationship Id="rId8" Type="http://schemas.openxmlformats.org/officeDocument/2006/relationships/image" Target="../media/image32.jpg"/><Relationship Id="rId31" Type="http://schemas.openxmlformats.org/officeDocument/2006/relationships/image" Target="../media/image60.png"/><Relationship Id="rId30" Type="http://schemas.openxmlformats.org/officeDocument/2006/relationships/image" Target="../media/image29.png"/><Relationship Id="rId33" Type="http://schemas.openxmlformats.org/officeDocument/2006/relationships/image" Target="../media/image45.png"/><Relationship Id="rId32" Type="http://schemas.openxmlformats.org/officeDocument/2006/relationships/image" Target="../media/image41.png"/><Relationship Id="rId35" Type="http://schemas.openxmlformats.org/officeDocument/2006/relationships/image" Target="../media/image50.png"/><Relationship Id="rId34" Type="http://schemas.openxmlformats.org/officeDocument/2006/relationships/image" Target="../media/image42.png"/><Relationship Id="rId37" Type="http://schemas.openxmlformats.org/officeDocument/2006/relationships/image" Target="../media/image56.png"/><Relationship Id="rId36" Type="http://schemas.openxmlformats.org/officeDocument/2006/relationships/image" Target="../media/image52.png"/><Relationship Id="rId39" Type="http://schemas.openxmlformats.org/officeDocument/2006/relationships/image" Target="../media/image57.png"/><Relationship Id="rId38" Type="http://schemas.openxmlformats.org/officeDocument/2006/relationships/image" Target="../media/image53.png"/><Relationship Id="rId20" Type="http://schemas.openxmlformats.org/officeDocument/2006/relationships/slide" Target="/ppt/slides/slide5.xml"/><Relationship Id="rId22" Type="http://schemas.openxmlformats.org/officeDocument/2006/relationships/image" Target="../media/image90.png"/><Relationship Id="rId21" Type="http://schemas.openxmlformats.org/officeDocument/2006/relationships/image" Target="../media/image44.png"/><Relationship Id="rId24" Type="http://schemas.openxmlformats.org/officeDocument/2006/relationships/image" Target="../media/image43.png"/><Relationship Id="rId23" Type="http://schemas.openxmlformats.org/officeDocument/2006/relationships/slide" Target="/ppt/slides/slide6.xml"/><Relationship Id="rId26" Type="http://schemas.openxmlformats.org/officeDocument/2006/relationships/image" Target="../media/image59.png"/><Relationship Id="rId25" Type="http://schemas.openxmlformats.org/officeDocument/2006/relationships/slide" Target="/ppt/slides/slide7.xml"/><Relationship Id="rId28" Type="http://schemas.openxmlformats.org/officeDocument/2006/relationships/image" Target="../media/image38.png"/><Relationship Id="rId27" Type="http://schemas.openxmlformats.org/officeDocument/2006/relationships/slide" Target="/ppt/slides/slide4.xml"/><Relationship Id="rId29" Type="http://schemas.openxmlformats.org/officeDocument/2006/relationships/image" Target="../media/image40.png"/><Relationship Id="rId11" Type="http://schemas.openxmlformats.org/officeDocument/2006/relationships/hyperlink" Target="https://video.link/w/lPQRb" TargetMode="External"/><Relationship Id="rId10" Type="http://schemas.openxmlformats.org/officeDocument/2006/relationships/image" Target="../media/image35.png"/><Relationship Id="rId13" Type="http://schemas.openxmlformats.org/officeDocument/2006/relationships/hyperlink" Target="https://video.link/w/lOQRb" TargetMode="External"/><Relationship Id="rId12" Type="http://schemas.openxmlformats.org/officeDocument/2006/relationships/image" Target="../media/image26.png"/><Relationship Id="rId15" Type="http://schemas.openxmlformats.org/officeDocument/2006/relationships/hyperlink" Target="https://video.link/w/2OQRb" TargetMode="External"/><Relationship Id="rId14" Type="http://schemas.openxmlformats.org/officeDocument/2006/relationships/image" Target="../media/image36.png"/><Relationship Id="rId17" Type="http://schemas.openxmlformats.org/officeDocument/2006/relationships/image" Target="../media/image67.png"/><Relationship Id="rId16" Type="http://schemas.openxmlformats.org/officeDocument/2006/relationships/image" Target="../media/image33.png"/><Relationship Id="rId19" Type="http://schemas.openxmlformats.org/officeDocument/2006/relationships/image" Target="../media/image37.png"/><Relationship Id="rId18" Type="http://schemas.openxmlformats.org/officeDocument/2006/relationships/slide" Target="/ppt/slides/slide3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1.jpg"/><Relationship Id="rId4" Type="http://schemas.openxmlformats.org/officeDocument/2006/relationships/image" Target="../media/image48.jpg"/><Relationship Id="rId9" Type="http://schemas.openxmlformats.org/officeDocument/2006/relationships/hyperlink" Target="http://preschoolpowolpackets.blogspot.com/2016/02/fizzing-green-eggs-science-for-preschool.html" TargetMode="External"/><Relationship Id="rId5" Type="http://schemas.openxmlformats.org/officeDocument/2006/relationships/hyperlink" Target="https://video.link/w/ItQRb" TargetMode="External"/><Relationship Id="rId6" Type="http://schemas.openxmlformats.org/officeDocument/2006/relationships/image" Target="../media/image47.png"/><Relationship Id="rId7" Type="http://schemas.openxmlformats.org/officeDocument/2006/relationships/hyperlink" Target="http://preschoolpowolpackets.blogspot.com/2016/02/fizzing-green-eggs-science-for-preschool.html" TargetMode="External"/><Relationship Id="rId8" Type="http://schemas.openxmlformats.org/officeDocument/2006/relationships/image" Target="../media/image55.png"/><Relationship Id="rId11" Type="http://schemas.openxmlformats.org/officeDocument/2006/relationships/image" Target="../media/image46.png"/><Relationship Id="rId10" Type="http://schemas.openxmlformats.org/officeDocument/2006/relationships/hyperlink" Target="https://www.the-girl-who-ate-everything.com/green-eggs-ham-pretzels/" TargetMode="External"/><Relationship Id="rId13" Type="http://schemas.openxmlformats.org/officeDocument/2006/relationships/hyperlink" Target="https://www.seussville.com/play/a-maze-ing-green-eggs-ham/" TargetMode="External"/><Relationship Id="rId12" Type="http://schemas.openxmlformats.org/officeDocument/2006/relationships/hyperlink" Target="https://www.the-girl-who-ate-everything.com/green-eggs-ham-pretzels/" TargetMode="External"/><Relationship Id="rId14" Type="http://schemas.openxmlformats.org/officeDocument/2006/relationships/image" Target="../media/image4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3.jpg"/><Relationship Id="rId4" Type="http://schemas.openxmlformats.org/officeDocument/2006/relationships/image" Target="../media/image54.jpg"/><Relationship Id="rId9" Type="http://schemas.openxmlformats.org/officeDocument/2006/relationships/hyperlink" Target="https://easyfamilyrecipeideas.com/dr-seuss-snacks-the-cat-in-the-hat-food-ideas/" TargetMode="External"/><Relationship Id="rId5" Type="http://schemas.openxmlformats.org/officeDocument/2006/relationships/hyperlink" Target="https://video.link/w/tuQRb" TargetMode="External"/><Relationship Id="rId6" Type="http://schemas.openxmlformats.org/officeDocument/2006/relationships/image" Target="../media/image64.jpg"/><Relationship Id="rId7" Type="http://schemas.openxmlformats.org/officeDocument/2006/relationships/hyperlink" Target="https://pbskids.org/catinthehat/games/" TargetMode="External"/><Relationship Id="rId8" Type="http://schemas.openxmlformats.org/officeDocument/2006/relationships/image" Target="../media/image61.jpg"/><Relationship Id="rId11" Type="http://schemas.openxmlformats.org/officeDocument/2006/relationships/hyperlink" Target="https://easyfamilyrecipeideas.com/dr-seuss-snacks-the-cat-in-the-hat-food-ideas/" TargetMode="External"/><Relationship Id="rId10" Type="http://schemas.openxmlformats.org/officeDocument/2006/relationships/image" Target="../media/image58.jpg"/><Relationship Id="rId13" Type="http://schemas.openxmlformats.org/officeDocument/2006/relationships/image" Target="../media/image76.png"/><Relationship Id="rId12" Type="http://schemas.openxmlformats.org/officeDocument/2006/relationships/hyperlink" Target="https://creativekkids.com/diy-dr-seusss-cat-in-the-hat-hat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5.jpg"/><Relationship Id="rId4" Type="http://schemas.openxmlformats.org/officeDocument/2006/relationships/image" Target="../media/image66.png"/><Relationship Id="rId9" Type="http://schemas.openxmlformats.org/officeDocument/2006/relationships/hyperlink" Target="https://suchasweetheart.com/2020/02/27/dr-seuss-the-lorax-oranges/" TargetMode="External"/><Relationship Id="rId5" Type="http://schemas.openxmlformats.org/officeDocument/2006/relationships/image" Target="../media/image71.png"/><Relationship Id="rId6" Type="http://schemas.openxmlformats.org/officeDocument/2006/relationships/image" Target="../media/image86.jpg"/><Relationship Id="rId7" Type="http://schemas.openxmlformats.org/officeDocument/2006/relationships/hyperlink" Target="https://video.link/w/2pQRb" TargetMode="External"/><Relationship Id="rId8" Type="http://schemas.openxmlformats.org/officeDocument/2006/relationships/image" Target="../media/image68.jpg"/><Relationship Id="rId11" Type="http://schemas.openxmlformats.org/officeDocument/2006/relationships/hyperlink" Target="https://suchasweetheart.com/2020/02/27/dr-seuss-the-lorax-oranges/" TargetMode="External"/><Relationship Id="rId10" Type="http://schemas.openxmlformats.org/officeDocument/2006/relationships/image" Target="../media/image73.png"/><Relationship Id="rId13" Type="http://schemas.openxmlformats.org/officeDocument/2006/relationships/image" Target="../media/image79.jpg"/><Relationship Id="rId12" Type="http://schemas.openxmlformats.org/officeDocument/2006/relationships/hyperlink" Target="https://drive.google.com/file/d/1DIusk8csTlcLyFMhB0ydAUifoYR2Eo72/view?usp=sharing" TargetMode="External"/><Relationship Id="rId15" Type="http://schemas.openxmlformats.org/officeDocument/2006/relationships/hyperlink" Target="https://www.starfall.com/h/holiday/earthday/?t=256804006" TargetMode="External"/><Relationship Id="rId14" Type="http://schemas.openxmlformats.org/officeDocument/2006/relationships/hyperlink" Target="https://drive.google.com/file/d/1DIusk8csTlcLyFMhB0ydAUifoYR2Eo72/view?usp=sharing" TargetMode="External"/><Relationship Id="rId16" Type="http://schemas.openxmlformats.org/officeDocument/2006/relationships/image" Target="../media/image6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3.jpg"/><Relationship Id="rId4" Type="http://schemas.openxmlformats.org/officeDocument/2006/relationships/image" Target="../media/image75.png"/><Relationship Id="rId9" Type="http://schemas.openxmlformats.org/officeDocument/2006/relationships/image" Target="../media/image78.jpg"/><Relationship Id="rId5" Type="http://schemas.openxmlformats.org/officeDocument/2006/relationships/image" Target="../media/image77.png"/><Relationship Id="rId6" Type="http://schemas.openxmlformats.org/officeDocument/2006/relationships/hyperlink" Target="https://video.link/w/xvQRb" TargetMode="External"/><Relationship Id="rId7" Type="http://schemas.openxmlformats.org/officeDocument/2006/relationships/image" Target="../media/image72.jpg"/><Relationship Id="rId8" Type="http://schemas.openxmlformats.org/officeDocument/2006/relationships/hyperlink" Target="https://abcsofliteracy.com/the-sleep-book-paper-plate-craft/" TargetMode="External"/><Relationship Id="rId11" Type="http://schemas.openxmlformats.org/officeDocument/2006/relationships/hyperlink" Target="https://craftboxgirls.com/blogs/articles/hot-cocoa-for-kids" TargetMode="External"/><Relationship Id="rId10" Type="http://schemas.openxmlformats.org/officeDocument/2006/relationships/hyperlink" Target="https://abcsofliteracy.com/the-sleep-book-paper-plate-craft/" TargetMode="External"/><Relationship Id="rId13" Type="http://schemas.openxmlformats.org/officeDocument/2006/relationships/image" Target="../media/image74.jpg"/><Relationship Id="rId12" Type="http://schemas.openxmlformats.org/officeDocument/2006/relationships/hyperlink" Target="https://craftboxgirls.com/blogs/articles/hot-cocoa-for-kids" TargetMode="External"/><Relationship Id="rId15" Type="http://schemas.openxmlformats.org/officeDocument/2006/relationships/image" Target="../media/image82.jpg"/><Relationship Id="rId14" Type="http://schemas.openxmlformats.org/officeDocument/2006/relationships/hyperlink" Target="https://drive.google.com/file/d/1DqCYZ7F6IvhReUPtjCCmeWNi2niW3kg4/view?usp=sharing" TargetMode="External"/><Relationship Id="rId16" Type="http://schemas.openxmlformats.org/officeDocument/2006/relationships/image" Target="../media/image8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3.jpg"/><Relationship Id="rId4" Type="http://schemas.openxmlformats.org/officeDocument/2006/relationships/image" Target="../media/image81.png"/><Relationship Id="rId9" Type="http://schemas.openxmlformats.org/officeDocument/2006/relationships/hyperlink" Target="https://www.seussville.com/play/fox-in-socks/" TargetMode="External"/><Relationship Id="rId5" Type="http://schemas.openxmlformats.org/officeDocument/2006/relationships/hyperlink" Target="https://jdaniel4smom.com/2012/03/readexplorelearn-celebrating-dr-seuss.html" TargetMode="External"/><Relationship Id="rId6" Type="http://schemas.openxmlformats.org/officeDocument/2006/relationships/hyperlink" Target="https://kitchenfunwithmy3sons.com/fox-fruit-snack" TargetMode="External"/><Relationship Id="rId7" Type="http://schemas.openxmlformats.org/officeDocument/2006/relationships/hyperlink" Target="https://kitchenfunwithmy3sons.com/fox-fruit-snack" TargetMode="External"/><Relationship Id="rId8" Type="http://schemas.openxmlformats.org/officeDocument/2006/relationships/image" Target="../media/image88.jpg"/><Relationship Id="rId11" Type="http://schemas.openxmlformats.org/officeDocument/2006/relationships/hyperlink" Target="https://video.link/w/QvQRb" TargetMode="External"/><Relationship Id="rId10" Type="http://schemas.openxmlformats.org/officeDocument/2006/relationships/image" Target="../media/image87.jpg"/><Relationship Id="rId13" Type="http://schemas.openxmlformats.org/officeDocument/2006/relationships/image" Target="../media/image85.png"/><Relationship Id="rId12" Type="http://schemas.openxmlformats.org/officeDocument/2006/relationships/image" Target="../media/image80.png"/><Relationship Id="rId15" Type="http://schemas.openxmlformats.org/officeDocument/2006/relationships/hyperlink" Target="https://jdaniel4smom.com/2012/03/readexplorelearn-celebrating-dr-seuss.html" TargetMode="External"/><Relationship Id="rId14" Type="http://schemas.openxmlformats.org/officeDocument/2006/relationships/image" Target="../media/image89.png"/><Relationship Id="rId16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>
            <a:hlinkClick/>
          </p:cNvPr>
          <p:cNvSpPr txBox="1"/>
          <p:nvPr/>
        </p:nvSpPr>
        <p:spPr>
          <a:xfrm>
            <a:off x="2213175" y="1996625"/>
            <a:ext cx="46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6">
            <a:hlinkClick/>
          </p:cNvPr>
          <p:cNvSpPr txBox="1"/>
          <p:nvPr/>
        </p:nvSpPr>
        <p:spPr>
          <a:xfrm>
            <a:off x="2812625" y="1503550"/>
            <a:ext cx="55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6">
            <a:hlinkClick/>
          </p:cNvPr>
          <p:cNvSpPr txBox="1"/>
          <p:nvPr/>
        </p:nvSpPr>
        <p:spPr>
          <a:xfrm>
            <a:off x="3508725" y="1513225"/>
            <a:ext cx="62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6"/>
          <p:cNvPicPr preferRelativeResize="0"/>
          <p:nvPr/>
        </p:nvPicPr>
        <p:blipFill rotWithShape="1">
          <a:blip r:embed="rId4">
            <a:alphaModFix/>
          </a:blip>
          <a:srcRect b="0" l="0" r="0" t="19756"/>
          <a:stretch/>
        </p:blipFill>
        <p:spPr>
          <a:xfrm>
            <a:off x="793963" y="3267378"/>
            <a:ext cx="1686400" cy="676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095" y="840101"/>
            <a:ext cx="6681780" cy="367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6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5088" y="700532"/>
            <a:ext cx="737700" cy="931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0612" y="1778187"/>
            <a:ext cx="694983" cy="95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84862" y="716880"/>
            <a:ext cx="694950" cy="915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69637" y="1802996"/>
            <a:ext cx="737700" cy="891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480338" y="2874607"/>
            <a:ext cx="737625" cy="991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365175" y="717445"/>
            <a:ext cx="694975" cy="85713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95250">
              <a:srgbClr val="000000">
                <a:alpha val="50000"/>
              </a:srgbClr>
            </a:outerShdw>
          </a:effectLst>
        </p:spPr>
      </p:pic>
      <p:pic>
        <p:nvPicPr>
          <p:cNvPr id="77" name="Google Shape;77;p16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349937" y="1734033"/>
            <a:ext cx="695000" cy="992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411938" y="2889726"/>
            <a:ext cx="695000" cy="950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795175" y="2846698"/>
            <a:ext cx="694950" cy="94447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1485913" y="68551"/>
            <a:ext cx="6172186" cy="86758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Give You Glory"/>
              </a:rPr>
              <a:t>Happy Birthday Dr. Seuss</a:t>
            </a:r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24">
            <a:alphaModFix/>
          </a:blip>
          <a:srcRect b="3887" l="10631" r="11365" t="16456"/>
          <a:stretch/>
        </p:blipFill>
        <p:spPr>
          <a:xfrm>
            <a:off x="24249" y="389103"/>
            <a:ext cx="1168500" cy="139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25">
            <a:alphaModFix/>
          </a:blip>
          <a:srcRect b="42788" l="27969" r="25211" t="43451"/>
          <a:stretch/>
        </p:blipFill>
        <p:spPr>
          <a:xfrm rot="252">
            <a:off x="283575" y="4046698"/>
            <a:ext cx="8176800" cy="9993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971801" y="1851684"/>
            <a:ext cx="1896900" cy="2081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942200" y="695341"/>
            <a:ext cx="695025" cy="888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878363" y="1802996"/>
            <a:ext cx="628500" cy="957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929575" y="728143"/>
            <a:ext cx="628500" cy="876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558238" y="705337"/>
            <a:ext cx="628500" cy="938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564400" y="1825559"/>
            <a:ext cx="628475" cy="857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5253576" y="1752466"/>
            <a:ext cx="695025" cy="957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5186915" y="726392"/>
            <a:ext cx="628500" cy="849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234638" y="2907333"/>
            <a:ext cx="628475" cy="957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981663" y="2885652"/>
            <a:ext cx="694950" cy="926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6092750" y="1712059"/>
            <a:ext cx="737625" cy="1006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7120876" y="758550"/>
            <a:ext cx="1896901" cy="10670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11649" y="1707800"/>
            <a:ext cx="2094375" cy="33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1192747" y="2300926"/>
            <a:ext cx="1168500" cy="1194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274505" y="3267381"/>
            <a:ext cx="1686375" cy="1920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 rotWithShape="1">
          <a:blip r:embed="rId52">
            <a:alphaModFix/>
          </a:blip>
          <a:srcRect b="37011" l="75296" r="0" t="0"/>
          <a:stretch/>
        </p:blipFill>
        <p:spPr>
          <a:xfrm flipH="1">
            <a:off x="50200" y="3227475"/>
            <a:ext cx="694975" cy="181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7775" y="13928"/>
            <a:ext cx="4608426" cy="3833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9475" y="0"/>
            <a:ext cx="4684524" cy="38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7825" y="3740600"/>
            <a:ext cx="5733325" cy="14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1804" y="764325"/>
            <a:ext cx="2155478" cy="10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1804" y="1602525"/>
            <a:ext cx="2155478" cy="10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695" y="158125"/>
            <a:ext cx="1076230" cy="7162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83925" y="158125"/>
            <a:ext cx="832810" cy="8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7699" y="1133475"/>
            <a:ext cx="573124" cy="6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14950" y="1133470"/>
            <a:ext cx="1762000" cy="8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22441" r="17149" t="0"/>
          <a:stretch/>
        </p:blipFill>
        <p:spPr>
          <a:xfrm flipH="1">
            <a:off x="7382000" y="1689050"/>
            <a:ext cx="1762000" cy="301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 rotWithShape="1">
          <a:blip r:embed="rId17">
            <a:alphaModFix/>
          </a:blip>
          <a:srcRect b="19365" l="5495" r="6862" t="28508"/>
          <a:stretch/>
        </p:blipFill>
        <p:spPr>
          <a:xfrm>
            <a:off x="1864325" y="126975"/>
            <a:ext cx="6055750" cy="38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>
            <a:hlinkClick action="ppaction://hlinksldjump"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575542" y="922725"/>
            <a:ext cx="2233134" cy="105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>
            <a:hlinkClick action="ppaction://hlinksldjump"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200750" y="2143275"/>
            <a:ext cx="1934276" cy="105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 rotWithShape="1">
          <a:blip r:embed="rId22">
            <a:alphaModFix/>
          </a:blip>
          <a:srcRect b="13098" l="19821" r="5378" t="6047"/>
          <a:stretch/>
        </p:blipFill>
        <p:spPr>
          <a:xfrm>
            <a:off x="481600" y="2801469"/>
            <a:ext cx="2616824" cy="2340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>
            <a:hlinkClick action="ppaction://hlinksldjump"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188000" y="2148452"/>
            <a:ext cx="1653750" cy="105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>
            <a:hlinkClick action="ppaction://hlinksldjump"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894725" y="2148876"/>
            <a:ext cx="1663623" cy="105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>
            <a:hlinkClick action="ppaction://hlinksldjump"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059050" y="968286"/>
            <a:ext cx="2078276" cy="1057013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/>
          <p:nvPr/>
        </p:nvSpPr>
        <p:spPr>
          <a:xfrm>
            <a:off x="2243600" y="396550"/>
            <a:ext cx="5236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000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Dr. Seuss</a:t>
            </a:r>
            <a:r>
              <a:rPr b="1" lang="en" sz="2300">
                <a:solidFill>
                  <a:srgbClr val="FF000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 Week</a:t>
            </a:r>
            <a:endParaRPr sz="400">
              <a:solidFill>
                <a:srgbClr val="FF0000"/>
              </a:solidFill>
            </a:endParaRPr>
          </a:p>
        </p:txBody>
      </p:sp>
      <p:pic>
        <p:nvPicPr>
          <p:cNvPr id="121" name="Google Shape;121;p17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 rot="1018994">
            <a:off x="1875126" y="3127981"/>
            <a:ext cx="719799" cy="719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041450" y="1689675"/>
            <a:ext cx="1589875" cy="2534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-102090" y="3910450"/>
            <a:ext cx="1264725" cy="126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10450" y="2658240"/>
            <a:ext cx="573125" cy="141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770774" y="3178387"/>
            <a:ext cx="1076225" cy="10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 rot="-668946">
            <a:off x="5458338" y="3047712"/>
            <a:ext cx="1185175" cy="11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319388" y="3075675"/>
            <a:ext cx="1129250" cy="112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 rot="755174">
            <a:off x="4145137" y="3230300"/>
            <a:ext cx="939950" cy="972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 rot="-739053">
            <a:off x="2927430" y="3288544"/>
            <a:ext cx="859239" cy="923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8350" y="1689062"/>
            <a:ext cx="1589875" cy="7949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" name="Google Shape;131;p17"/>
          <p:cNvGrpSpPr/>
          <p:nvPr/>
        </p:nvGrpSpPr>
        <p:grpSpPr>
          <a:xfrm>
            <a:off x="7405825" y="478499"/>
            <a:ext cx="1930944" cy="1383250"/>
            <a:chOff x="430325" y="969624"/>
            <a:chExt cx="1930944" cy="1383250"/>
          </a:xfrm>
        </p:grpSpPr>
        <p:pic>
          <p:nvPicPr>
            <p:cNvPr id="132" name="Google Shape;132;p17"/>
            <p:cNvPicPr preferRelativeResize="0"/>
            <p:nvPr/>
          </p:nvPicPr>
          <p:blipFill>
            <a:blip r:embed="rId38">
              <a:alphaModFix/>
            </a:blip>
            <a:stretch>
              <a:fillRect/>
            </a:stretch>
          </p:blipFill>
          <p:spPr>
            <a:xfrm>
              <a:off x="430325" y="969624"/>
              <a:ext cx="1930944" cy="138325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33" name="Google Shape;133;p17"/>
            <p:cNvSpPr/>
            <p:nvPr/>
          </p:nvSpPr>
          <p:spPr>
            <a:xfrm>
              <a:off x="743925" y="1207875"/>
              <a:ext cx="1287900" cy="927000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4" name="Google Shape;134;p17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738950" y="703190"/>
            <a:ext cx="1264725" cy="933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0" name="Google Shape;140;p18"/>
          <p:cNvSpPr txBox="1"/>
          <p:nvPr>
            <p:ph idx="4294967295" type="ctrTitle"/>
          </p:nvPr>
        </p:nvSpPr>
        <p:spPr>
          <a:xfrm>
            <a:off x="2832825" y="1041300"/>
            <a:ext cx="5446800" cy="11685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1" lang="en" sz="3100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In honor of Green Eggs and Ham, wear GREEN!</a:t>
            </a:r>
            <a:endParaRPr b="1" i="0" sz="1100" u="none" cap="none" strike="noStrike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1434850" y="0"/>
            <a:ext cx="6673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Monday’s Spirit Day - Wear Green</a:t>
            </a:r>
            <a:endParaRPr b="1" sz="2800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42" name="Google Shape;14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4225" y="2234675"/>
            <a:ext cx="2337000" cy="116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12928" r="11376" t="0"/>
          <a:stretch/>
        </p:blipFill>
        <p:spPr>
          <a:xfrm>
            <a:off x="6881675" y="2185000"/>
            <a:ext cx="953196" cy="125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28525" l="0" r="0" t="0"/>
          <a:stretch/>
        </p:blipFill>
        <p:spPr>
          <a:xfrm rot="-5400000">
            <a:off x="3486713" y="3972038"/>
            <a:ext cx="1175325" cy="12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8"/>
          <p:cNvSpPr txBox="1"/>
          <p:nvPr/>
        </p:nvSpPr>
        <p:spPr>
          <a:xfrm>
            <a:off x="1091925" y="4227075"/>
            <a:ext cx="3414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Science Experiment</a:t>
            </a:r>
            <a:endParaRPr sz="2400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46" name="Google Shape;146;p18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40842"/>
          <a:stretch/>
        </p:blipFill>
        <p:spPr>
          <a:xfrm>
            <a:off x="5734836" y="3960914"/>
            <a:ext cx="1703300" cy="125828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 txBox="1"/>
          <p:nvPr/>
        </p:nvSpPr>
        <p:spPr>
          <a:xfrm>
            <a:off x="4692400" y="4227075"/>
            <a:ext cx="123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455520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Tasty Treat</a:t>
            </a:r>
            <a:endParaRPr sz="2400">
              <a:solidFill>
                <a:srgbClr val="45552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48" name="Google Shape;148;p18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96671" y="4180050"/>
            <a:ext cx="1378678" cy="92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/>
          <p:nvPr>
            <p:ph type="title"/>
          </p:nvPr>
        </p:nvSpPr>
        <p:spPr>
          <a:xfrm>
            <a:off x="1447975" y="-131925"/>
            <a:ext cx="6726300" cy="9621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" sz="2900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Tuesday’s Spirit Day - Wear a Hat</a:t>
            </a:r>
            <a:endParaRPr b="1" sz="29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54" name="Google Shape;154;p19"/>
          <p:cNvSpPr txBox="1"/>
          <p:nvPr>
            <p:ph idx="1" type="body"/>
          </p:nvPr>
        </p:nvSpPr>
        <p:spPr>
          <a:xfrm>
            <a:off x="1500775" y="1151250"/>
            <a:ext cx="6673500" cy="22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b="1" lang="en" sz="2900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In honor of The Cat in the Hat, wear your FAVORITE HAT!</a:t>
            </a:r>
            <a:endParaRPr b="1" sz="29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55" name="Google Shape;15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6" name="Google Shape;15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7839" y="2394650"/>
            <a:ext cx="2665374" cy="9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47974" y="2175748"/>
            <a:ext cx="818043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7323" y="4227075"/>
            <a:ext cx="1327325" cy="77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74132" y="3901437"/>
            <a:ext cx="668518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9"/>
          <p:cNvSpPr txBox="1"/>
          <p:nvPr/>
        </p:nvSpPr>
        <p:spPr>
          <a:xfrm>
            <a:off x="4692400" y="4227075"/>
            <a:ext cx="123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Tasty Treat</a:t>
            </a:r>
            <a:endParaRPr sz="24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61" name="Google Shape;161;p19"/>
          <p:cNvSpPr txBox="1"/>
          <p:nvPr/>
        </p:nvSpPr>
        <p:spPr>
          <a:xfrm>
            <a:off x="1896925" y="4227075"/>
            <a:ext cx="1684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Getting Crafty</a:t>
            </a:r>
            <a:endParaRPr sz="24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62" name="Google Shape;162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221700" y="3901423"/>
            <a:ext cx="1236000" cy="1248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/>
          <p:nvPr>
            <p:ph type="ctrTitle"/>
          </p:nvPr>
        </p:nvSpPr>
        <p:spPr>
          <a:xfrm>
            <a:off x="3439475" y="1154175"/>
            <a:ext cx="4853400" cy="20565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" sz="3100">
                <a:solidFill>
                  <a:srgbClr val="FF990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In honor of the Lorax, wear a MUSTACHE!</a:t>
            </a:r>
            <a:endParaRPr b="1" sz="3100">
              <a:solidFill>
                <a:srgbClr val="FF990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68" name="Google Shape;16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53475" y="393276"/>
            <a:ext cx="4161050" cy="410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 rotWithShape="1">
          <a:blip r:embed="rId4">
            <a:alphaModFix/>
          </a:blip>
          <a:srcRect b="17742" l="0" r="0" t="0"/>
          <a:stretch/>
        </p:blipFill>
        <p:spPr>
          <a:xfrm flipH="1">
            <a:off x="422050" y="1856023"/>
            <a:ext cx="4161050" cy="337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53475" y="1127501"/>
            <a:ext cx="4161050" cy="410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614749">
            <a:off x="-69401" y="1575312"/>
            <a:ext cx="3902352" cy="3902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78913" y="2287275"/>
            <a:ext cx="2093425" cy="1172325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3" name="Google Shape;173;p20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43677" y="2235074"/>
            <a:ext cx="932075" cy="127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0"/>
          <p:cNvSpPr txBox="1"/>
          <p:nvPr/>
        </p:nvSpPr>
        <p:spPr>
          <a:xfrm>
            <a:off x="1316150" y="0"/>
            <a:ext cx="6897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9900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Wednesday’s Spirit Day - Wear a Mustache</a:t>
            </a:r>
            <a:endParaRPr sz="2300">
              <a:solidFill>
                <a:srgbClr val="FF990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75" name="Google Shape;175;p2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943675" y="4251057"/>
            <a:ext cx="932075" cy="89244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0"/>
          <p:cNvSpPr txBox="1"/>
          <p:nvPr/>
        </p:nvSpPr>
        <p:spPr>
          <a:xfrm>
            <a:off x="5971600" y="4178149"/>
            <a:ext cx="123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9900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Tasty Treat</a:t>
            </a:r>
            <a:endParaRPr sz="2400">
              <a:solidFill>
                <a:srgbClr val="FF990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77" name="Google Shape;177;p20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150600" y="3958223"/>
            <a:ext cx="932075" cy="118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/>
        </p:nvSpPr>
        <p:spPr>
          <a:xfrm>
            <a:off x="4146950" y="4332598"/>
            <a:ext cx="123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9900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Write it Out</a:t>
            </a:r>
            <a:endParaRPr sz="2400">
              <a:solidFill>
                <a:srgbClr val="FF9900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79" name="Google Shape;179;p20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875750" y="4194474"/>
            <a:ext cx="1236000" cy="890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1"/>
          <p:cNvSpPr txBox="1"/>
          <p:nvPr>
            <p:ph type="title"/>
          </p:nvPr>
        </p:nvSpPr>
        <p:spPr>
          <a:xfrm>
            <a:off x="1398050" y="-52800"/>
            <a:ext cx="6842100" cy="9621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" sz="2600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Thursday’s Spirit Day - Wear Pajamas</a:t>
            </a:r>
            <a:endParaRPr b="1" sz="26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85" name="Google Shape;185;p21"/>
          <p:cNvSpPr txBox="1"/>
          <p:nvPr>
            <p:ph idx="2" type="body"/>
          </p:nvPr>
        </p:nvSpPr>
        <p:spPr>
          <a:xfrm>
            <a:off x="1645850" y="1220125"/>
            <a:ext cx="6409500" cy="20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3000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In honor of The Sleep Book,           wear your PAJAMAS!</a:t>
            </a:r>
            <a:endParaRPr sz="30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86" name="Google Shape;18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7" name="Google Shape;18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033874" y="3065613"/>
            <a:ext cx="2492583" cy="15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0624" y="2286875"/>
            <a:ext cx="2492583" cy="15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6699" y="3900838"/>
            <a:ext cx="2492583" cy="15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1"/>
          <p:cNvPicPr preferRelativeResize="0"/>
          <p:nvPr/>
        </p:nvPicPr>
        <p:blipFill rotWithShape="1">
          <a:blip r:embed="rId5">
            <a:alphaModFix/>
          </a:blip>
          <a:srcRect b="0" l="7175" r="0" t="0"/>
          <a:stretch/>
        </p:blipFill>
        <p:spPr>
          <a:xfrm>
            <a:off x="6587775" y="2040000"/>
            <a:ext cx="3052975" cy="32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1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98050" y="1803150"/>
            <a:ext cx="12765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55079" y="4232205"/>
            <a:ext cx="1276500" cy="88532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1"/>
          <p:cNvSpPr txBox="1"/>
          <p:nvPr/>
        </p:nvSpPr>
        <p:spPr>
          <a:xfrm>
            <a:off x="1826575" y="4213150"/>
            <a:ext cx="1684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Getting Crafty</a:t>
            </a:r>
            <a:endParaRPr sz="24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4431575" y="4213162"/>
            <a:ext cx="123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2B608B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Tasty Treat</a:t>
            </a:r>
            <a:endParaRPr sz="24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195" name="Google Shape;195;p21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467648" y="4161679"/>
            <a:ext cx="1056650" cy="1026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1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1425" y="4392446"/>
            <a:ext cx="1684800" cy="646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23650" y="2274006"/>
            <a:ext cx="2823500" cy="1129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2"/>
          <p:cNvSpPr txBox="1"/>
          <p:nvPr>
            <p:ph type="title"/>
          </p:nvPr>
        </p:nvSpPr>
        <p:spPr>
          <a:xfrm>
            <a:off x="1447975" y="-131925"/>
            <a:ext cx="6726300" cy="9621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FF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Friday’s Spirit Day - Wear Fun Socks</a:t>
            </a:r>
            <a:endParaRPr b="1" sz="2900">
              <a:solidFill>
                <a:srgbClr val="0000FF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203" name="Google Shape;203;p22"/>
          <p:cNvSpPr txBox="1"/>
          <p:nvPr>
            <p:ph idx="1" type="body"/>
          </p:nvPr>
        </p:nvSpPr>
        <p:spPr>
          <a:xfrm>
            <a:off x="1500775" y="1075050"/>
            <a:ext cx="6673500" cy="22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1" lang="en" sz="3000">
                <a:solidFill>
                  <a:srgbClr val="0000FF"/>
                </a:solidFill>
                <a:latin typeface="Fontdiner Swanky"/>
                <a:ea typeface="Fontdiner Swanky"/>
                <a:cs typeface="Fontdiner Swanky"/>
                <a:sym typeface="Fontdiner Swanky"/>
              </a:rPr>
              <a:t>In honor of Fox in Socks, wear your FAVORITE SOCKS!</a:t>
            </a:r>
            <a:endParaRPr b="1" sz="1000">
              <a:solidFill>
                <a:srgbClr val="0000FF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3100">
              <a:solidFill>
                <a:srgbClr val="2B608B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204" name="Google Shape;2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5" name="Google Shape;20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7512" y="2579977"/>
            <a:ext cx="3014687" cy="1157573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2"/>
          <p:cNvSpPr txBox="1"/>
          <p:nvPr/>
        </p:nvSpPr>
        <p:spPr>
          <a:xfrm>
            <a:off x="1655825" y="3996600"/>
            <a:ext cx="1374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0000FF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Getting Crafty</a:t>
            </a:r>
            <a:endParaRPr sz="2100">
              <a:solidFill>
                <a:srgbClr val="0000FF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sp>
        <p:nvSpPr>
          <p:cNvPr id="207" name="Google Shape;207;p22"/>
          <p:cNvSpPr txBox="1"/>
          <p:nvPr/>
        </p:nvSpPr>
        <p:spPr>
          <a:xfrm>
            <a:off x="3841663" y="4049576"/>
            <a:ext cx="107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000FF"/>
                </a:solidFill>
                <a:latin typeface="Fontdiner Swanky"/>
                <a:ea typeface="Fontdiner Swanky"/>
                <a:cs typeface="Fontdiner Swanky"/>
                <a:sym typeface="Fontdiner Swank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Tasty Treat</a:t>
            </a:r>
            <a:endParaRPr sz="2400">
              <a:solidFill>
                <a:srgbClr val="0000FF"/>
              </a:solidFill>
              <a:latin typeface="Fontdiner Swanky"/>
              <a:ea typeface="Fontdiner Swanky"/>
              <a:cs typeface="Fontdiner Swanky"/>
              <a:sym typeface="Fontdiner Swanky"/>
            </a:endParaRPr>
          </a:p>
        </p:txBody>
      </p:sp>
      <p:pic>
        <p:nvPicPr>
          <p:cNvPr id="208" name="Google Shape;208;p22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99300" y="4049576"/>
            <a:ext cx="867444" cy="92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2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6635" y="3996600"/>
            <a:ext cx="1374141" cy="92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0775" y="2103675"/>
            <a:ext cx="923150" cy="1253175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1" name="Google Shape;211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02250" y="2744075"/>
            <a:ext cx="2949800" cy="280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21250" y="1677275"/>
            <a:ext cx="2949800" cy="280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354024">
            <a:off x="4847525" y="1760850"/>
            <a:ext cx="3396325" cy="339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2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0" t="14081"/>
          <a:stretch/>
        </p:blipFill>
        <p:spPr>
          <a:xfrm rot="1827770">
            <a:off x="2590155" y="3988757"/>
            <a:ext cx="1207013" cy="793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