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eb4fe4bc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eb4fe4bc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Not to be sold, whether modified or as-is. </a:t>
            </a:r>
            <a:r>
              <a:rPr lang="en">
                <a:solidFill>
                  <a:schemeClr val="dk1"/>
                </a:solidFill>
              </a:rPr>
              <a:t>These slides are for personal, non-commercial, use by classroom teachers.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Created by Pamela Bradley.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5750" y="-95250"/>
            <a:ext cx="9199751" cy="53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9.jpg"/><Relationship Id="rId42" Type="http://schemas.openxmlformats.org/officeDocument/2006/relationships/image" Target="../media/image17.jpg"/><Relationship Id="rId41" Type="http://schemas.openxmlformats.org/officeDocument/2006/relationships/hyperlink" Target="https://www.youtube.com/embed/Cn5z8gCpR5c?ab_channel=StarlightLearning" TargetMode="External"/><Relationship Id="rId44" Type="http://schemas.openxmlformats.org/officeDocument/2006/relationships/image" Target="../media/image16.jpg"/><Relationship Id="rId43" Type="http://schemas.openxmlformats.org/officeDocument/2006/relationships/hyperlink" Target="https://www.youtube.com/embed/UVQlQvnU8Ag?ab_channel=KirstenMusic" TargetMode="External"/><Relationship Id="rId46" Type="http://schemas.openxmlformats.org/officeDocument/2006/relationships/image" Target="../media/image30.jpg"/><Relationship Id="rId45" Type="http://schemas.openxmlformats.org/officeDocument/2006/relationships/hyperlink" Target="https://www.youtube.com/embed/xDRkR4XV9tc?pbjreload=101&amp;ab_channel=Asrielasitgets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gif"/><Relationship Id="rId4" Type="http://schemas.openxmlformats.org/officeDocument/2006/relationships/image" Target="../media/image15.png"/><Relationship Id="rId9" Type="http://schemas.openxmlformats.org/officeDocument/2006/relationships/hyperlink" Target="https://www.youtube.com/embed/JTmQaoUNADo?ab_channel=AtHomewithBerly" TargetMode="External"/><Relationship Id="rId48" Type="http://schemas.openxmlformats.org/officeDocument/2006/relationships/image" Target="../media/image20.jpg"/><Relationship Id="rId47" Type="http://schemas.openxmlformats.org/officeDocument/2006/relationships/hyperlink" Target="https://www.youtube.com/embed/XeAO5C7F3qY?ab_channel=AdaywithDear" TargetMode="External"/><Relationship Id="rId49" Type="http://schemas.openxmlformats.org/officeDocument/2006/relationships/hyperlink" Target="https://www.youtube.com/embed/Cn5z8gCpR5c?ab_channel=StarlightLearning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3.gif"/><Relationship Id="rId7" Type="http://schemas.openxmlformats.org/officeDocument/2006/relationships/hyperlink" Target="https://www.youtube.com/embed/EvOwxyVOisE?ab_channel=UncleEmmitt%27sStoryTime" TargetMode="External"/><Relationship Id="rId8" Type="http://schemas.openxmlformats.org/officeDocument/2006/relationships/image" Target="../media/image1.jpg"/><Relationship Id="rId31" Type="http://schemas.openxmlformats.org/officeDocument/2006/relationships/hyperlink" Target="https://www.youtube.com/embed/v_sgUXR4skI?t=10s&amp;ab_channel=ArtFunwithBlake" TargetMode="External"/><Relationship Id="rId30" Type="http://schemas.openxmlformats.org/officeDocument/2006/relationships/image" Target="../media/image25.jpg"/><Relationship Id="rId33" Type="http://schemas.openxmlformats.org/officeDocument/2006/relationships/hyperlink" Target="https://www.youtube.com/embed/3JWp5e9hq0k?ab_channel=BestAppsForKids" TargetMode="External"/><Relationship Id="rId32" Type="http://schemas.openxmlformats.org/officeDocument/2006/relationships/image" Target="../media/image12.jpg"/><Relationship Id="rId35" Type="http://schemas.openxmlformats.org/officeDocument/2006/relationships/hyperlink" Target="https://www.youtube.com/embed/UF9vAsuNO28?ab_channel=ReadtoChildren" TargetMode="External"/><Relationship Id="rId34" Type="http://schemas.openxmlformats.org/officeDocument/2006/relationships/image" Target="../media/image13.jpg"/><Relationship Id="rId37" Type="http://schemas.openxmlformats.org/officeDocument/2006/relationships/hyperlink" Target="https://www.youtube.com/embed/GbqMJSHHNSM?ab_channel=AdaywithDear" TargetMode="External"/><Relationship Id="rId36" Type="http://schemas.openxmlformats.org/officeDocument/2006/relationships/image" Target="../media/image14.jpg"/><Relationship Id="rId39" Type="http://schemas.openxmlformats.org/officeDocument/2006/relationships/hyperlink" Target="https://www.youtube.com/embed/Tekr1o0gmWg?ab_channel=AdaywithDear" TargetMode="External"/><Relationship Id="rId38" Type="http://schemas.openxmlformats.org/officeDocument/2006/relationships/image" Target="../media/image26.jpg"/><Relationship Id="rId62" Type="http://schemas.openxmlformats.org/officeDocument/2006/relationships/image" Target="../media/image32.png"/><Relationship Id="rId61" Type="http://schemas.openxmlformats.org/officeDocument/2006/relationships/image" Target="../media/image28.png"/><Relationship Id="rId20" Type="http://schemas.openxmlformats.org/officeDocument/2006/relationships/image" Target="../media/image7.jpg"/><Relationship Id="rId64" Type="http://schemas.openxmlformats.org/officeDocument/2006/relationships/image" Target="../media/image24.png"/><Relationship Id="rId63" Type="http://schemas.openxmlformats.org/officeDocument/2006/relationships/hyperlink" Target="https://www.youtube.com/embed/1btrKbcuPXA?ab_channel=BestAppsForKids" TargetMode="External"/><Relationship Id="rId22" Type="http://schemas.openxmlformats.org/officeDocument/2006/relationships/image" Target="../media/image9.png"/><Relationship Id="rId66" Type="http://schemas.openxmlformats.org/officeDocument/2006/relationships/image" Target="../media/image23.png"/><Relationship Id="rId21" Type="http://schemas.openxmlformats.org/officeDocument/2006/relationships/hyperlink" Target="https://www.youtube.com/embed/Rp2lFRmrN0A?ab_channel=LoveReading" TargetMode="External"/><Relationship Id="rId65" Type="http://schemas.openxmlformats.org/officeDocument/2006/relationships/hyperlink" Target="https://www.youtube.com/embed/ta2_ynyg0wo?ab_channel=AdaywithDear" TargetMode="External"/><Relationship Id="rId24" Type="http://schemas.openxmlformats.org/officeDocument/2006/relationships/image" Target="../media/image10.jpg"/><Relationship Id="rId23" Type="http://schemas.openxmlformats.org/officeDocument/2006/relationships/hyperlink" Target="https://www.youtube.com/embed/jbjXufSCglU?ab_channel=CuriousWonders" TargetMode="External"/><Relationship Id="rId67" Type="http://schemas.openxmlformats.org/officeDocument/2006/relationships/hyperlink" Target="https://www.youtube.com/embed/Lg_SGvWZmuU?ab_channel=Birdie%27sBookClub" TargetMode="External"/><Relationship Id="rId60" Type="http://schemas.openxmlformats.org/officeDocument/2006/relationships/image" Target="../media/image22.jpg"/><Relationship Id="rId26" Type="http://schemas.openxmlformats.org/officeDocument/2006/relationships/image" Target="../media/image11.jpg"/><Relationship Id="rId25" Type="http://schemas.openxmlformats.org/officeDocument/2006/relationships/hyperlink" Target="https://www.youtube.com/embed/Lg_SGvWZmuU?ab_channel=Birdie%27sBookClub" TargetMode="External"/><Relationship Id="rId28" Type="http://schemas.openxmlformats.org/officeDocument/2006/relationships/image" Target="../media/image5.jpg"/><Relationship Id="rId27" Type="http://schemas.openxmlformats.org/officeDocument/2006/relationships/hyperlink" Target="https://www.youtube.com/embed/KSkm5GIH3hM?ab_channel=AdaywithDear" TargetMode="External"/><Relationship Id="rId29" Type="http://schemas.openxmlformats.org/officeDocument/2006/relationships/hyperlink" Target="https://www.youtube.com/embed/Uw-k3GleZo4?ab_channel=BooksForKidsreadaloudbyFlyingDragons" TargetMode="External"/><Relationship Id="rId51" Type="http://schemas.openxmlformats.org/officeDocument/2006/relationships/hyperlink" Target="https://www.youtube.com/embed/1btrKbcuPXA?ab_channel=BestAppsForKids" TargetMode="External"/><Relationship Id="rId50" Type="http://schemas.openxmlformats.org/officeDocument/2006/relationships/image" Target="../media/image33.jpg"/><Relationship Id="rId53" Type="http://schemas.openxmlformats.org/officeDocument/2006/relationships/hyperlink" Target="https://www.youtube.com/embed/ta2_ynyg0wo?ab_channel=AdaywithDear" TargetMode="External"/><Relationship Id="rId52" Type="http://schemas.openxmlformats.org/officeDocument/2006/relationships/image" Target="../media/image36.png"/><Relationship Id="rId11" Type="http://schemas.openxmlformats.org/officeDocument/2006/relationships/hyperlink" Target="https://www.youtube.com/embed/M5F1HWgBIM4?ab_channel=DaniTheTeachingNanny" TargetMode="External"/><Relationship Id="rId55" Type="http://schemas.openxmlformats.org/officeDocument/2006/relationships/hyperlink" Target="https://www.youtube.com/embed/jBCbN-Nxuis?ab_channel=LucasandLeiaVideos" TargetMode="External"/><Relationship Id="rId10" Type="http://schemas.openxmlformats.org/officeDocument/2006/relationships/image" Target="../media/image2.jpg"/><Relationship Id="rId54" Type="http://schemas.openxmlformats.org/officeDocument/2006/relationships/image" Target="../media/image18.jpg"/><Relationship Id="rId13" Type="http://schemas.openxmlformats.org/officeDocument/2006/relationships/hyperlink" Target="https://www.youtube.com/embed/ehCIo5yPurI?ab_channel=Mrs.Kim%27sStoryTime" TargetMode="External"/><Relationship Id="rId57" Type="http://schemas.openxmlformats.org/officeDocument/2006/relationships/hyperlink" Target="https://www.youtube.com/embed/1btrKbcuPXA?ab_channel=BestAppsForKids" TargetMode="External"/><Relationship Id="rId12" Type="http://schemas.openxmlformats.org/officeDocument/2006/relationships/image" Target="../media/image31.jpg"/><Relationship Id="rId56" Type="http://schemas.openxmlformats.org/officeDocument/2006/relationships/image" Target="../media/image35.jpg"/><Relationship Id="rId15" Type="http://schemas.openxmlformats.org/officeDocument/2006/relationships/hyperlink" Target="https://www.youtube.com/embed/v0WGWxj9Zts?ab_channel=DaniTheTeachingNanny" TargetMode="External"/><Relationship Id="rId59" Type="http://schemas.openxmlformats.org/officeDocument/2006/relationships/hyperlink" Target="https://www.youtube.com/embed/aHblh_LwJ90?ab_channel=YoungHeeTownsend" TargetMode="External"/><Relationship Id="rId14" Type="http://schemas.openxmlformats.org/officeDocument/2006/relationships/image" Target="../media/image4.jpg"/><Relationship Id="rId58" Type="http://schemas.openxmlformats.org/officeDocument/2006/relationships/image" Target="../media/image21.png"/><Relationship Id="rId17" Type="http://schemas.openxmlformats.org/officeDocument/2006/relationships/hyperlink" Target="https://www.youtube.com/embed/9jPNgiPznsE?ab_channel=WildLearningProject" TargetMode="External"/><Relationship Id="rId16" Type="http://schemas.openxmlformats.org/officeDocument/2006/relationships/image" Target="../media/image6.jpg"/><Relationship Id="rId19" Type="http://schemas.openxmlformats.org/officeDocument/2006/relationships/hyperlink" Target="https://www.youtube.com/embed/1u9wX4FntpQ?ab_channel=AdaywithDear" TargetMode="External"/><Relationship Id="rId1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-73950" y="-98600"/>
            <a:ext cx="9295200" cy="41283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9600" y="3365975"/>
            <a:ext cx="164275" cy="191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525675" y="1120375"/>
            <a:ext cx="8170450" cy="9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8174" y="-98225"/>
            <a:ext cx="1817701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5">
            <a:alphaModFix/>
          </a:blip>
          <a:srcRect b="0" l="0" r="35421" t="0"/>
          <a:stretch/>
        </p:blipFill>
        <p:spPr>
          <a:xfrm>
            <a:off x="4893417" y="-986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2900" y="-98225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8050" y="15240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0900" y="9965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5">
            <a:alphaModFix/>
          </a:blip>
          <a:srcRect b="0" l="0" r="35421" t="0"/>
          <a:stretch/>
        </p:blipFill>
        <p:spPr>
          <a:xfrm>
            <a:off x="6110317" y="-986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5">
            <a:alphaModFix/>
          </a:blip>
          <a:srcRect b="0" l="0" r="35421" t="0"/>
          <a:stretch/>
        </p:blipFill>
        <p:spPr>
          <a:xfrm>
            <a:off x="1834542" y="-98225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5">
            <a:alphaModFix/>
          </a:blip>
          <a:srcRect b="0" l="0" r="35421" t="0"/>
          <a:stretch/>
        </p:blipFill>
        <p:spPr>
          <a:xfrm>
            <a:off x="630929" y="-98225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04788" y="-98225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9462" y="4112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6250" y="-98225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7713" y="-13465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5">
            <a:alphaModFix/>
          </a:blip>
          <a:srcRect b="0" l="0" r="35421" t="0"/>
          <a:stretch/>
        </p:blipFill>
        <p:spPr>
          <a:xfrm>
            <a:off x="7319079" y="-986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525675" y="2222150"/>
            <a:ext cx="8170450" cy="9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525675" y="3323925"/>
            <a:ext cx="8170450" cy="9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0900" y="1853019"/>
            <a:ext cx="717500" cy="986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11049" y="1873675"/>
            <a:ext cx="686650" cy="944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30355" y="1873107"/>
            <a:ext cx="686652" cy="946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49650" y="1875131"/>
            <a:ext cx="686650" cy="942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716650" y="1863702"/>
            <a:ext cx="686650" cy="9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483650" y="1862238"/>
            <a:ext cx="686625" cy="95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014588" y="1864337"/>
            <a:ext cx="686650" cy="94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14230" r="14079" t="0"/>
          <a:stretch/>
        </p:blipFill>
        <p:spPr>
          <a:xfrm>
            <a:off x="1290775" y="777475"/>
            <a:ext cx="661825" cy="92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014475" y="766446"/>
            <a:ext cx="686650" cy="942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761600" y="763691"/>
            <a:ext cx="686650" cy="947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508725" y="781785"/>
            <a:ext cx="686650" cy="949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255850" y="762643"/>
            <a:ext cx="686652" cy="949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002967" y="766458"/>
            <a:ext cx="686650" cy="94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750100" y="764589"/>
            <a:ext cx="686650" cy="94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497225" y="766444"/>
            <a:ext cx="686650" cy="942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244362" y="762378"/>
            <a:ext cx="686651" cy="950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763500" y="2963874"/>
            <a:ext cx="686651" cy="94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246275" y="2980007"/>
            <a:ext cx="686650" cy="942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522950" y="2961355"/>
            <a:ext cx="686650" cy="94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988137" y="2983788"/>
            <a:ext cx="686650" cy="940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693850" y="2964886"/>
            <a:ext cx="686651" cy="940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6442374" y="2966734"/>
            <a:ext cx="686651" cy="942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190900" y="2961368"/>
            <a:ext cx="686675" cy="946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1266425" y="2961943"/>
            <a:ext cx="686675" cy="944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14975" y="2966667"/>
            <a:ext cx="686648" cy="935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>
            <a:hlinkClick r:id="rId57"/>
          </p:cNvPr>
          <p:cNvPicPr preferRelativeResize="0"/>
          <p:nvPr/>
        </p:nvPicPr>
        <p:blipFill rotWithShape="1">
          <a:blip r:embed="rId58">
            <a:alphaModFix/>
          </a:blip>
          <a:srcRect b="0" l="18289" r="25416" t="10096"/>
          <a:stretch/>
        </p:blipFill>
        <p:spPr>
          <a:xfrm flipH="1">
            <a:off x="7298350" y="2041860"/>
            <a:ext cx="1922950" cy="307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>
            <a:hlinkClick r:id="rId59"/>
          </p:cNvPr>
          <p:cNvPicPr preferRelativeResize="0"/>
          <p:nvPr/>
        </p:nvPicPr>
        <p:blipFill rotWithShape="1">
          <a:blip r:embed="rId60">
            <a:alphaModFix/>
          </a:blip>
          <a:srcRect b="0" l="15313" r="14184" t="0"/>
          <a:stretch/>
        </p:blipFill>
        <p:spPr>
          <a:xfrm>
            <a:off x="7250613" y="1867588"/>
            <a:ext cx="661833" cy="9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 rotWithShape="1">
          <a:blip r:embed="rId61">
            <a:alphaModFix/>
          </a:blip>
          <a:srcRect b="17146" l="26343" r="27343" t="16576"/>
          <a:stretch/>
        </p:blipFill>
        <p:spPr>
          <a:xfrm>
            <a:off x="1557400" y="4326525"/>
            <a:ext cx="6029198" cy="7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62">
            <a:alphaModFix/>
          </a:blip>
          <a:srcRect b="0" l="11785" r="0" t="0"/>
          <a:stretch/>
        </p:blipFill>
        <p:spPr>
          <a:xfrm>
            <a:off x="-73950" y="4049525"/>
            <a:ext cx="2440600" cy="109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>
            <a:hlinkClick r:id="rId63"/>
          </p:cNvPr>
          <p:cNvPicPr preferRelativeResize="0"/>
          <p:nvPr/>
        </p:nvPicPr>
        <p:blipFill rotWithShape="1">
          <a:blip r:embed="rId64">
            <a:alphaModFix/>
          </a:blip>
          <a:srcRect b="10847" l="14440" r="48263" t="21273"/>
          <a:stretch/>
        </p:blipFill>
        <p:spPr>
          <a:xfrm flipH="1">
            <a:off x="6899500" y="3143625"/>
            <a:ext cx="1506505" cy="19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>
            <a:hlinkClick r:id="rId65"/>
          </p:cNvPr>
          <p:cNvPicPr preferRelativeResize="0"/>
          <p:nvPr/>
        </p:nvPicPr>
        <p:blipFill rotWithShape="1">
          <a:blip r:embed="rId66">
            <a:alphaModFix/>
          </a:blip>
          <a:srcRect b="5701" l="17792" r="14480" t="9321"/>
          <a:stretch/>
        </p:blipFill>
        <p:spPr>
          <a:xfrm>
            <a:off x="-188762" y="2041842"/>
            <a:ext cx="1922975" cy="2975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>
            <a:hlinkClick r:id="rId67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268275" y="1871741"/>
            <a:ext cx="686650" cy="947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