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</p:sldIdLst>
  <p:sldSz cy="5143500" cx="9144000"/>
  <p:notesSz cx="6858000" cy="9144000"/>
  <p:embeddedFontLst>
    <p:embeddedFont>
      <p:font typeface="Caveat"/>
      <p:regular r:id="rId12"/>
      <p:bold r:id="rId13"/>
    </p:embeddedFont>
    <p:embeddedFont>
      <p:font typeface="Happy Monkey"/>
      <p:regular r:id="rId14"/>
    </p:embeddedFont>
    <p:embeddedFont>
      <p:font typeface="Emilys Candy"/>
      <p:regular r:id="rId15"/>
    </p:embeddedFont>
    <p:embeddedFont>
      <p:font typeface="Handlee"/>
      <p:regular r:id="rId16"/>
    </p:embeddedFont>
    <p:embeddedFont>
      <p:font typeface="Alegreya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legreya-bold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font" Target="fonts/Caveat-bold.fntdata"/><Relationship Id="rId12" Type="http://schemas.openxmlformats.org/officeDocument/2006/relationships/font" Target="fonts/Caveat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EmilysCandy-regular.fntdata"/><Relationship Id="rId14" Type="http://schemas.openxmlformats.org/officeDocument/2006/relationships/font" Target="fonts/HappyMonkey-regular.fntdata"/><Relationship Id="rId17" Type="http://schemas.openxmlformats.org/officeDocument/2006/relationships/font" Target="fonts/Alegreya-regular.fntdata"/><Relationship Id="rId16" Type="http://schemas.openxmlformats.org/officeDocument/2006/relationships/font" Target="fonts/Handlee-regular.fntdata"/><Relationship Id="rId5" Type="http://schemas.openxmlformats.org/officeDocument/2006/relationships/slideMaster" Target="slideMasters/slideMaster2.xml"/><Relationship Id="rId19" Type="http://schemas.openxmlformats.org/officeDocument/2006/relationships/font" Target="fonts/Alegreya-italic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Alegreya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pbskids.org/catinthehat/games/" TargetMode="External"/><Relationship Id="rId3" Type="http://schemas.openxmlformats.org/officeDocument/2006/relationships/hyperlink" Target="https://www.seussville.com/" TargetMode="Externa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facebook.com/teachersusingtech" TargetMode="External"/><Relationship Id="rId3" Type="http://schemas.openxmlformats.org/officeDocument/2006/relationships/hyperlink" Target="https://www.facebook.com/pg/teachersusingtech/groups" TargetMode="External"/><Relationship Id="rId4" Type="http://schemas.openxmlformats.org/officeDocument/2006/relationships/hyperlink" Target="https://www.instagram.com/teachersusingtech/" TargetMode="External"/><Relationship Id="rId5" Type="http://schemas.openxmlformats.org/officeDocument/2006/relationships/hyperlink" Target="https://www.buymeacoffee.com/gail.f" TargetMode="External"/><Relationship Id="rId6" Type="http://schemas.openxmlformats.org/officeDocument/2006/relationships/hyperlink" Target="http://www.venmo.com/Gail-Feix" TargetMode="External"/><Relationship Id="rId7" Type="http://schemas.openxmlformats.org/officeDocument/2006/relationships/hyperlink" Target="https://www.teachersusingtech.com/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afcd4affbd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afcd4affbd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Handlee"/>
                <a:ea typeface="Handlee"/>
                <a:cs typeface="Handlee"/>
                <a:sym typeface="Handlee"/>
              </a:rPr>
              <a:t>NOTE: Click on the Hat to return to the Main page/first slide</a:t>
            </a:r>
            <a:endParaRPr>
              <a:solidFill>
                <a:schemeClr val="dk1"/>
              </a:solidFill>
              <a:latin typeface="Handlee"/>
              <a:ea typeface="Handlee"/>
              <a:cs typeface="Handlee"/>
              <a:sym typeface="Handle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@www.teachersusingtech.com</a:t>
            </a:r>
            <a:endParaRPr>
              <a:solidFill>
                <a:schemeClr val="dk1"/>
              </a:solidFill>
              <a:latin typeface="Handlee"/>
              <a:ea typeface="Handlee"/>
              <a:cs typeface="Handlee"/>
              <a:sym typeface="Handle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Handlee"/>
                <a:ea typeface="Handlee"/>
                <a:cs typeface="Handlee"/>
                <a:sym typeface="Handlee"/>
              </a:rPr>
              <a:t>Bitmoji Search Term: hello</a:t>
            </a:r>
            <a:endParaRPr>
              <a:solidFill>
                <a:schemeClr val="dk1"/>
              </a:solidFill>
              <a:latin typeface="Handlee"/>
              <a:ea typeface="Handlee"/>
              <a:cs typeface="Handlee"/>
              <a:sym typeface="Handle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Handlee"/>
                <a:ea typeface="Handlee"/>
                <a:cs typeface="Handlee"/>
                <a:sym typeface="Handlee"/>
              </a:rPr>
              <a:t>Resources Used: </a:t>
            </a:r>
            <a:endParaRPr>
              <a:solidFill>
                <a:schemeClr val="dk1"/>
              </a:solidFill>
              <a:latin typeface="Handlee"/>
              <a:ea typeface="Handlee"/>
              <a:cs typeface="Handlee"/>
              <a:sym typeface="Handle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u="sng">
                <a:solidFill>
                  <a:srgbClr val="0097A7"/>
                </a:solidFill>
                <a:latin typeface="Handlee"/>
                <a:ea typeface="Handlee"/>
                <a:cs typeface="Handlee"/>
                <a:sym typeface="Handlee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https://pbskids.org/catinthehat/games/</a:t>
            </a:r>
            <a:r>
              <a:rPr lang="en">
                <a:solidFill>
                  <a:schemeClr val="dk1"/>
                </a:solidFill>
                <a:latin typeface="Handlee"/>
                <a:ea typeface="Handlee"/>
                <a:cs typeface="Handlee"/>
                <a:sym typeface="Handlee"/>
              </a:rPr>
              <a:t>   </a:t>
            </a:r>
            <a:endParaRPr>
              <a:solidFill>
                <a:schemeClr val="dk1"/>
              </a:solidFill>
              <a:latin typeface="Handlee"/>
              <a:ea typeface="Handlee"/>
              <a:cs typeface="Handlee"/>
              <a:sym typeface="Handle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u="sng">
                <a:solidFill>
                  <a:srgbClr val="0097A7"/>
                </a:solidFill>
                <a:latin typeface="Handlee"/>
                <a:ea typeface="Handlee"/>
                <a:cs typeface="Handlee"/>
                <a:sym typeface="Handlee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https://www.seussville.com/</a:t>
            </a:r>
            <a:r>
              <a:rPr lang="en">
                <a:solidFill>
                  <a:schemeClr val="dk1"/>
                </a:solidFill>
                <a:latin typeface="Handlee"/>
                <a:ea typeface="Handlee"/>
                <a:cs typeface="Handlee"/>
                <a:sym typeface="Handlee"/>
              </a:rPr>
              <a:t>  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afcd4affbd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afcd4affbd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Handlee"/>
                <a:ea typeface="Handlee"/>
                <a:cs typeface="Handlee"/>
                <a:sym typeface="Handlee"/>
              </a:rPr>
              <a:t>NOTE: Click on the Hat to return to the Main page/first slide</a:t>
            </a:r>
            <a:endParaRPr>
              <a:solidFill>
                <a:schemeClr val="dk1"/>
              </a:solidFill>
              <a:latin typeface="Handlee"/>
              <a:ea typeface="Handlee"/>
              <a:cs typeface="Handlee"/>
              <a:sym typeface="Handle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afcd4affbd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afcd4affbd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Handlee"/>
                <a:ea typeface="Handlee"/>
                <a:cs typeface="Handlee"/>
                <a:sym typeface="Handlee"/>
              </a:rPr>
              <a:t>NOTE: Click on the Hat to return to the Main page/first slide</a:t>
            </a:r>
            <a:endParaRPr>
              <a:solidFill>
                <a:schemeClr val="dk1"/>
              </a:solidFill>
              <a:latin typeface="Handlee"/>
              <a:ea typeface="Handlee"/>
              <a:cs typeface="Handlee"/>
              <a:sym typeface="Handle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afcd4affbd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afcd4affbd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Handlee"/>
                <a:ea typeface="Handlee"/>
                <a:cs typeface="Handlee"/>
                <a:sym typeface="Handlee"/>
              </a:rPr>
              <a:t>NOTE: Click on the Hat to return to the Main page/first slide</a:t>
            </a:r>
            <a:endParaRPr>
              <a:solidFill>
                <a:schemeClr val="dk1"/>
              </a:solidFill>
              <a:latin typeface="Handlee"/>
              <a:ea typeface="Handlee"/>
              <a:cs typeface="Handlee"/>
              <a:sym typeface="Handle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afcd4afffa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afcd4afffa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6091B"/>
                </a:solidFill>
                <a:highlight>
                  <a:srgbClr val="E69138"/>
                </a:highlight>
                <a:latin typeface="Happy Monkey"/>
                <a:ea typeface="Happy Monkey"/>
                <a:cs typeface="Happy Monkey"/>
                <a:sym typeface="Happy Monkey"/>
              </a:rPr>
              <a:t>😊Like Teachers Using Tech on FB </a:t>
            </a:r>
            <a:r>
              <a:rPr b="1" lang="en" sz="1000" u="sng">
                <a:solidFill>
                  <a:srgbClr val="06091B"/>
                </a:solidFill>
                <a:highlight>
                  <a:srgbClr val="E69138"/>
                </a:highlight>
                <a:latin typeface="Happy Monkey"/>
                <a:ea typeface="Happy Monkey"/>
                <a:cs typeface="Happy Monkey"/>
                <a:sym typeface="Happy Monkey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https://www.facebook.com/teachersusingtech</a:t>
            </a:r>
            <a:r>
              <a:rPr b="1" lang="en" sz="1000">
                <a:solidFill>
                  <a:srgbClr val="06091B"/>
                </a:solidFill>
                <a:highlight>
                  <a:srgbClr val="E69138"/>
                </a:highlight>
                <a:latin typeface="Happy Monkey"/>
                <a:ea typeface="Happy Monkey"/>
                <a:cs typeface="Happy Monkey"/>
                <a:sym typeface="Happy Monkey"/>
              </a:rPr>
              <a:t> &amp; Join our FB Group </a:t>
            </a:r>
            <a:r>
              <a:rPr b="1" lang="en" sz="1000" u="sng">
                <a:solidFill>
                  <a:srgbClr val="06091B"/>
                </a:solidFill>
                <a:highlight>
                  <a:srgbClr val="E69138"/>
                </a:highlight>
                <a:latin typeface="Happy Monkey"/>
                <a:ea typeface="Happy Monkey"/>
                <a:cs typeface="Happy Monkey"/>
                <a:sym typeface="Happy Monkey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https://www.facebook.com/pg/teachersusingtech/groups</a:t>
            </a:r>
            <a:r>
              <a:rPr b="1" lang="en" sz="1000">
                <a:solidFill>
                  <a:srgbClr val="06091B"/>
                </a:solidFill>
                <a:highlight>
                  <a:srgbClr val="E69138"/>
                </a:highlight>
                <a:latin typeface="Happy Monkey"/>
                <a:ea typeface="Happy Monkey"/>
                <a:cs typeface="Happy Monkey"/>
                <a:sym typeface="Happy Monkey"/>
              </a:rPr>
              <a:t>  </a:t>
            </a:r>
            <a:r>
              <a:rPr b="1" lang="en">
                <a:solidFill>
                  <a:srgbClr val="06091B"/>
                </a:solidFill>
                <a:highlight>
                  <a:srgbClr val="FFD966"/>
                </a:highlight>
                <a:latin typeface="Happy Monkey"/>
                <a:ea typeface="Happy Monkey"/>
                <a:cs typeface="Happy Monkey"/>
                <a:sym typeface="Happy Monkey"/>
              </a:rPr>
              <a:t>Follow on </a:t>
            </a:r>
            <a:r>
              <a:rPr b="1" lang="en" u="sng">
                <a:solidFill>
                  <a:srgbClr val="0097A7"/>
                </a:solidFill>
                <a:highlight>
                  <a:srgbClr val="FFD966"/>
                </a:highlight>
                <a:latin typeface="Happy Monkey"/>
                <a:ea typeface="Happy Monkey"/>
                <a:cs typeface="Happy Monkey"/>
                <a:sym typeface="Happy Monkey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Instagram @teachersusingtech</a:t>
            </a:r>
            <a:r>
              <a:rPr lang="en">
                <a:solidFill>
                  <a:schemeClr val="dk1"/>
                </a:solidFill>
                <a:highlight>
                  <a:srgbClr val="FFD966"/>
                </a:highlight>
              </a:rPr>
              <a:t> </a:t>
            </a:r>
            <a:r>
              <a:rPr b="1" lang="en">
                <a:solidFill>
                  <a:schemeClr val="dk1"/>
                </a:solidFill>
                <a:highlight>
                  <a:srgbClr val="FFD966"/>
                </a:highlight>
              </a:rPr>
              <a:t> ☕☕</a:t>
            </a:r>
            <a:r>
              <a:rPr b="1" lang="en">
                <a:solidFill>
                  <a:srgbClr val="0000FF"/>
                </a:solidFill>
                <a:highlight>
                  <a:srgbClr val="FFD966"/>
                </a:highlight>
                <a:latin typeface="Happy Monkey"/>
                <a:ea typeface="Happy Monkey"/>
                <a:cs typeface="Happy Monkey"/>
                <a:sym typeface="Happy Monkey"/>
              </a:rPr>
              <a:t>If you want to say thanks -</a:t>
            </a:r>
            <a:r>
              <a:rPr lang="en">
                <a:solidFill>
                  <a:schemeClr val="dk1"/>
                </a:solidFill>
                <a:highlight>
                  <a:srgbClr val="FFD966"/>
                </a:highlight>
              </a:rPr>
              <a:t> </a:t>
            </a:r>
            <a:r>
              <a:rPr b="1" lang="en" u="sng">
                <a:solidFill>
                  <a:srgbClr val="0097A7"/>
                </a:solidFill>
                <a:highlight>
                  <a:srgbClr val="FFD966"/>
                </a:highlight>
                <a:latin typeface="Happy Monkey"/>
                <a:ea typeface="Happy Monkey"/>
                <a:cs typeface="Happy Monkey"/>
                <a:sym typeface="Happy Monkey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https://www.buymeacoffee.com/gail.f</a:t>
            </a:r>
            <a:r>
              <a:rPr b="1" lang="en">
                <a:solidFill>
                  <a:schemeClr val="dk1"/>
                </a:solidFill>
                <a:highlight>
                  <a:srgbClr val="FFD966"/>
                </a:highlight>
                <a:latin typeface="Happy Monkey"/>
                <a:ea typeface="Happy Monkey"/>
                <a:cs typeface="Happy Monkey"/>
                <a:sym typeface="Happy Monkey"/>
              </a:rPr>
              <a:t> </a:t>
            </a:r>
            <a:r>
              <a:rPr lang="en">
                <a:solidFill>
                  <a:schemeClr val="dk1"/>
                </a:solidFill>
                <a:highlight>
                  <a:srgbClr val="FFD966"/>
                </a:highlight>
                <a:latin typeface="Happy Monkey"/>
                <a:ea typeface="Happy Monkey"/>
                <a:cs typeface="Happy Monkey"/>
                <a:sym typeface="Happy Monkey"/>
              </a:rPr>
              <a:t> or  </a:t>
            </a:r>
            <a:r>
              <a:rPr lang="en" sz="1150" u="sng">
                <a:solidFill>
                  <a:srgbClr val="0097A7"/>
                </a:solidFill>
                <a:highlight>
                  <a:srgbClr val="FFD966"/>
                </a:highlight>
                <a:latin typeface="Happy Monkey"/>
                <a:ea typeface="Happy Monkey"/>
                <a:cs typeface="Happy Monkey"/>
                <a:sym typeface="Happy Monkey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www.venmo.com/Gail-Feix</a:t>
            </a:r>
            <a:r>
              <a:rPr lang="en" sz="1150">
                <a:solidFill>
                  <a:srgbClr val="262626"/>
                </a:solidFill>
                <a:highlight>
                  <a:srgbClr val="FFD966"/>
                </a:highlight>
                <a:latin typeface="Happy Monkey"/>
                <a:ea typeface="Happy Monkey"/>
                <a:cs typeface="Happy Monkey"/>
                <a:sym typeface="Happy Monkey"/>
              </a:rPr>
              <a:t> ☕☕</a:t>
            </a:r>
            <a:endParaRPr sz="1150">
              <a:solidFill>
                <a:srgbClr val="262626"/>
              </a:solidFill>
              <a:highlight>
                <a:srgbClr val="FFD966"/>
              </a:highlight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6091B"/>
                </a:solidFill>
                <a:highlight>
                  <a:srgbClr val="FF00FF"/>
                </a:highlight>
                <a:latin typeface="Happy Monkey"/>
                <a:ea typeface="Happy Monkey"/>
                <a:cs typeface="Happy Monkey"/>
                <a:sym typeface="Happy Monkey"/>
              </a:rPr>
              <a:t>⏲See full Blog Post for this slide deck and check out other resources at</a:t>
            </a:r>
            <a:r>
              <a:rPr b="1" lang="en">
                <a:solidFill>
                  <a:srgbClr val="0000FF"/>
                </a:solidFill>
                <a:highlight>
                  <a:srgbClr val="FF00FF"/>
                </a:highlight>
                <a:latin typeface="Happy Monkey"/>
                <a:ea typeface="Happy Monkey"/>
                <a:cs typeface="Happy Monkey"/>
                <a:sym typeface="Happy Monkey"/>
              </a:rPr>
              <a:t> </a:t>
            </a:r>
            <a:r>
              <a:rPr b="1" lang="en" u="sng">
                <a:solidFill>
                  <a:srgbClr val="0000FF"/>
                </a:solidFill>
                <a:highlight>
                  <a:srgbClr val="FF00FF"/>
                </a:highlight>
                <a:latin typeface="Happy Monkey"/>
                <a:ea typeface="Happy Monkey"/>
                <a:cs typeface="Happy Monkey"/>
                <a:sym typeface="Happy Monkey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https://www.teachersusingtech.com/</a:t>
            </a:r>
            <a:r>
              <a:rPr b="1" lang="en">
                <a:solidFill>
                  <a:srgbClr val="0000FF"/>
                </a:solidFill>
                <a:highlight>
                  <a:srgbClr val="FF00FF"/>
                </a:highlight>
                <a:latin typeface="Happy Monkey"/>
                <a:ea typeface="Happy Monkey"/>
                <a:cs typeface="Happy Monkey"/>
                <a:sym typeface="Happy Monkey"/>
              </a:rPr>
              <a:t> </a:t>
            </a:r>
            <a:r>
              <a:rPr b="1" lang="en">
                <a:solidFill>
                  <a:srgbClr val="06091B"/>
                </a:solidFill>
                <a:highlight>
                  <a:srgbClr val="FF00FF"/>
                </a:highlight>
                <a:latin typeface="Happy Monkey"/>
                <a:ea typeface="Happy Monkey"/>
                <a:cs typeface="Happy Monkey"/>
                <a:sym typeface="Happy Monkey"/>
              </a:rPr>
              <a:t> </a:t>
            </a:r>
            <a:endParaRPr sz="1150">
              <a:solidFill>
                <a:srgbClr val="262626"/>
              </a:solidFill>
              <a:highlight>
                <a:srgbClr val="FF00FF"/>
              </a:highlight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8" name="Google Shape;68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3" name="Google Shape;83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4" name="Google Shape;84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slide" Target="/ppt/slides/slide4.xml"/><Relationship Id="rId10" Type="http://schemas.openxmlformats.org/officeDocument/2006/relationships/image" Target="../media/image3.gif"/><Relationship Id="rId13" Type="http://schemas.openxmlformats.org/officeDocument/2006/relationships/image" Target="../media/image5.png"/><Relationship Id="rId12" Type="http://schemas.openxmlformats.org/officeDocument/2006/relationships/slide" Target="/ppt/slides/slide2.xml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slide" Target="/ppt/slides/slide4.xml"/><Relationship Id="rId9" Type="http://schemas.openxmlformats.org/officeDocument/2006/relationships/slide" Target="/ppt/slides/slide2.xml"/><Relationship Id="rId5" Type="http://schemas.openxmlformats.org/officeDocument/2006/relationships/image" Target="../media/image6.gif"/><Relationship Id="rId6" Type="http://schemas.openxmlformats.org/officeDocument/2006/relationships/slide" Target="/ppt/slides/slide3.xml"/><Relationship Id="rId7" Type="http://schemas.openxmlformats.org/officeDocument/2006/relationships/image" Target="../media/image2.gif"/><Relationship Id="rId8" Type="http://schemas.openxmlformats.org/officeDocument/2006/relationships/slide" Target="/ppt/slides/slide3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hyperlink" Target="https://pbskids.org/catinthehat/games/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hyperlink" Target="https://www.seussville.com/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hyperlink" Target="https://www.youtube.com/embed/3U60jboHHFs" TargetMode="External"/><Relationship Id="rId5" Type="http://schemas.openxmlformats.org/officeDocument/2006/relationships/hyperlink" Target="https://www.youtube.com/embed/YOpKuQO1FkA" TargetMode="External"/><Relationship Id="rId6" Type="http://schemas.openxmlformats.org/officeDocument/2006/relationships/hyperlink" Target="https://www.youtube.com/embed/6CMBk1GPq5E" TargetMode="External"/><Relationship Id="rId7" Type="http://schemas.openxmlformats.org/officeDocument/2006/relationships/hyperlink" Target="https://www.youtube.com/embed/EdWesdMfyd4" TargetMode="External"/><Relationship Id="rId8" Type="http://schemas.openxmlformats.org/officeDocument/2006/relationships/hyperlink" Target="https://www.youtube.com/embed/DQvVJwMxYF4" TargetMode="External"/></Relationships>
</file>

<file path=ppt/slides/_rels/slide5.xml.rels><?xml version="1.0" encoding="UTF-8" standalone="yes"?><Relationships xmlns="http://schemas.openxmlformats.org/package/2006/relationships"><Relationship Id="rId10" Type="http://schemas.openxmlformats.org/officeDocument/2006/relationships/hyperlink" Target="https://www.teachersusingtech.com/" TargetMode="External"/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hyperlink" Target="https://www.buymeacoffee.com/gail.f" TargetMode="External"/><Relationship Id="rId9" Type="http://schemas.openxmlformats.org/officeDocument/2006/relationships/hyperlink" Target="https://www.buymeacoffee.com/gail.f" TargetMode="External"/><Relationship Id="rId5" Type="http://schemas.openxmlformats.org/officeDocument/2006/relationships/hyperlink" Target="https://www.instagram.com/teachersusingtech/" TargetMode="External"/><Relationship Id="rId6" Type="http://schemas.openxmlformats.org/officeDocument/2006/relationships/hyperlink" Target="https://www.facebook.com/pg/teachersusingtech/groups" TargetMode="External"/><Relationship Id="rId7" Type="http://schemas.openxmlformats.org/officeDocument/2006/relationships/hyperlink" Target="https://www.teachersusingtech.com/" TargetMode="External"/><Relationship Id="rId8" Type="http://schemas.openxmlformats.org/officeDocument/2006/relationships/image" Target="../media/image7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5">
            <a:hlinkClick action="ppaction://hlinksldjump"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39000" y="4049195"/>
            <a:ext cx="1517725" cy="88535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00" name="Google Shape;100;p25">
            <a:hlinkClick action="ppaction://hlinksldjump"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594413" y="3283446"/>
            <a:ext cx="1517725" cy="88537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01" name="Google Shape;101;p25">
            <a:hlinkClick action="ppaction://hlinksldjump" r:id="rId8"/>
          </p:cNvPr>
          <p:cNvSpPr txBox="1"/>
          <p:nvPr/>
        </p:nvSpPr>
        <p:spPr>
          <a:xfrm>
            <a:off x="7768300" y="3449075"/>
            <a:ext cx="1161000" cy="554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Handlee"/>
                <a:ea typeface="Handlee"/>
                <a:cs typeface="Handlee"/>
                <a:sym typeface="Handlee"/>
              </a:rPr>
              <a:t>Seussville</a:t>
            </a:r>
            <a:endParaRPr b="1" sz="1200">
              <a:latin typeface="Handlee"/>
              <a:ea typeface="Handlee"/>
              <a:cs typeface="Handlee"/>
              <a:sym typeface="Handle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Handlee"/>
                <a:ea typeface="Handlee"/>
                <a:cs typeface="Handlee"/>
                <a:sym typeface="Handlee"/>
              </a:rPr>
              <a:t>Click Here</a:t>
            </a:r>
            <a:endParaRPr b="1" sz="1200">
              <a:latin typeface="Handlee"/>
              <a:ea typeface="Handlee"/>
              <a:cs typeface="Handlee"/>
              <a:sym typeface="Handlee"/>
            </a:endParaRPr>
          </a:p>
        </p:txBody>
      </p:sp>
      <p:pic>
        <p:nvPicPr>
          <p:cNvPr id="102" name="Google Shape;102;p25">
            <a:hlinkClick action="ppaction://hlinksldjump" r:id="rId9"/>
          </p:cNvPr>
          <p:cNvPicPr preferRelativeResize="0"/>
          <p:nvPr/>
        </p:nvPicPr>
        <p:blipFill rotWithShape="1">
          <a:blip r:embed="rId10">
            <a:alphaModFix/>
          </a:blip>
          <a:srcRect b="23066" l="0" r="0" t="19352"/>
          <a:stretch/>
        </p:blipFill>
        <p:spPr>
          <a:xfrm>
            <a:off x="7523550" y="2524575"/>
            <a:ext cx="1461150" cy="84136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03" name="Google Shape;103;p25">
            <a:hlinkClick action="ppaction://hlinksldjump" r:id="rId11"/>
          </p:cNvPr>
          <p:cNvSpPr txBox="1"/>
          <p:nvPr/>
        </p:nvSpPr>
        <p:spPr>
          <a:xfrm>
            <a:off x="7709638" y="4298037"/>
            <a:ext cx="1050900" cy="431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latin typeface="Handlee"/>
                <a:ea typeface="Handlee"/>
                <a:cs typeface="Handlee"/>
                <a:sym typeface="Handlee"/>
              </a:rPr>
              <a:t>Read-Aloud Stories</a:t>
            </a:r>
            <a:endParaRPr b="1" sz="800">
              <a:latin typeface="Handlee"/>
              <a:ea typeface="Handlee"/>
              <a:cs typeface="Handlee"/>
              <a:sym typeface="Handle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latin typeface="Handlee"/>
                <a:ea typeface="Handlee"/>
                <a:cs typeface="Handlee"/>
                <a:sym typeface="Handlee"/>
              </a:rPr>
              <a:t>Click Here</a:t>
            </a:r>
            <a:endParaRPr b="1" sz="800"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104" name="Google Shape;104;p25">
            <a:hlinkClick action="ppaction://hlinksldjump" r:id="rId12"/>
          </p:cNvPr>
          <p:cNvSpPr txBox="1"/>
          <p:nvPr/>
        </p:nvSpPr>
        <p:spPr>
          <a:xfrm>
            <a:off x="7707425" y="2708225"/>
            <a:ext cx="1050900" cy="554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Handlee"/>
                <a:ea typeface="Handlee"/>
                <a:cs typeface="Handlee"/>
                <a:sym typeface="Handlee"/>
              </a:rPr>
              <a:t>PBS Kids</a:t>
            </a:r>
            <a:endParaRPr b="1" sz="1200">
              <a:latin typeface="Handlee"/>
              <a:ea typeface="Handlee"/>
              <a:cs typeface="Handlee"/>
              <a:sym typeface="Handle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Handlee"/>
                <a:ea typeface="Handlee"/>
                <a:cs typeface="Handlee"/>
                <a:sym typeface="Handlee"/>
              </a:rPr>
              <a:t>Click Here</a:t>
            </a:r>
            <a:endParaRPr b="1" sz="1200">
              <a:latin typeface="Handlee"/>
              <a:ea typeface="Handlee"/>
              <a:cs typeface="Handlee"/>
              <a:sym typeface="Handlee"/>
            </a:endParaRPr>
          </a:p>
        </p:txBody>
      </p:sp>
      <p:pic>
        <p:nvPicPr>
          <p:cNvPr id="105" name="Google Shape;105;p25"/>
          <p:cNvPicPr preferRelativeResize="0"/>
          <p:nvPr/>
        </p:nvPicPr>
        <p:blipFill rotWithShape="1">
          <a:blip r:embed="rId13">
            <a:alphaModFix/>
          </a:blip>
          <a:srcRect b="0" l="0" r="31982" t="0"/>
          <a:stretch/>
        </p:blipFill>
        <p:spPr>
          <a:xfrm>
            <a:off x="0" y="693499"/>
            <a:ext cx="925980" cy="13613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6">
            <a:hlinkClick action="ppaction://hlinkshowjump?jump=firstslide"/>
          </p:cNvPr>
          <p:cNvSpPr/>
          <p:nvPr/>
        </p:nvSpPr>
        <p:spPr>
          <a:xfrm>
            <a:off x="8328325" y="61050"/>
            <a:ext cx="605100" cy="732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26"/>
          <p:cNvSpPr txBox="1"/>
          <p:nvPr>
            <p:ph type="title"/>
          </p:nvPr>
        </p:nvSpPr>
        <p:spPr>
          <a:xfrm>
            <a:off x="88750" y="-351175"/>
            <a:ext cx="476700" cy="1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">
                <a:solidFill>
                  <a:srgbClr val="FFFFFF"/>
                </a:solidFill>
              </a:rPr>
              <a:t>PBS Kids</a:t>
            </a:r>
            <a:endParaRPr sz="1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50"/>
          </a:p>
        </p:txBody>
      </p:sp>
      <p:sp>
        <p:nvSpPr>
          <p:cNvPr id="112" name="Google Shape;112;p26">
            <a:hlinkClick r:id="rId4"/>
          </p:cNvPr>
          <p:cNvSpPr/>
          <p:nvPr/>
        </p:nvSpPr>
        <p:spPr>
          <a:xfrm>
            <a:off x="151275" y="881125"/>
            <a:ext cx="8885700" cy="411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7">
            <a:hlinkClick action="ppaction://hlinkshowjump?jump=firstslide"/>
          </p:cNvPr>
          <p:cNvSpPr/>
          <p:nvPr/>
        </p:nvSpPr>
        <p:spPr>
          <a:xfrm>
            <a:off x="8360175" y="0"/>
            <a:ext cx="605100" cy="732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27"/>
          <p:cNvSpPr txBox="1"/>
          <p:nvPr>
            <p:ph type="title"/>
          </p:nvPr>
        </p:nvSpPr>
        <p:spPr>
          <a:xfrm>
            <a:off x="33025" y="-247675"/>
            <a:ext cx="412800" cy="15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">
                <a:solidFill>
                  <a:srgbClr val="FFFFFF"/>
                </a:solidFill>
              </a:rPr>
              <a:t>Seussville</a:t>
            </a:r>
            <a:endParaRPr/>
          </a:p>
        </p:txBody>
      </p:sp>
      <p:sp>
        <p:nvSpPr>
          <p:cNvPr id="119" name="Google Shape;119;p27">
            <a:hlinkClick r:id="rId4"/>
          </p:cNvPr>
          <p:cNvSpPr/>
          <p:nvPr/>
        </p:nvSpPr>
        <p:spPr>
          <a:xfrm>
            <a:off x="151275" y="732600"/>
            <a:ext cx="8885700" cy="426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8">
            <a:hlinkClick action="ppaction://hlinkshowjump?jump=firstslide"/>
          </p:cNvPr>
          <p:cNvSpPr/>
          <p:nvPr/>
        </p:nvSpPr>
        <p:spPr>
          <a:xfrm>
            <a:off x="8328325" y="61050"/>
            <a:ext cx="605100" cy="732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8"/>
          <p:cNvSpPr txBox="1"/>
          <p:nvPr>
            <p:ph type="title"/>
          </p:nvPr>
        </p:nvSpPr>
        <p:spPr>
          <a:xfrm>
            <a:off x="33050" y="-351175"/>
            <a:ext cx="532200" cy="19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">
                <a:solidFill>
                  <a:srgbClr val="FFFFFF"/>
                </a:solidFill>
              </a:rPr>
              <a:t>Read-Aloud Stories</a:t>
            </a:r>
            <a:endParaRPr/>
          </a:p>
        </p:txBody>
      </p:sp>
      <p:sp>
        <p:nvSpPr>
          <p:cNvPr id="126" name="Google Shape;126;p28">
            <a:hlinkClick r:id="rId4"/>
          </p:cNvPr>
          <p:cNvSpPr/>
          <p:nvPr/>
        </p:nvSpPr>
        <p:spPr>
          <a:xfrm rot="392865">
            <a:off x="2948036" y="1538635"/>
            <a:ext cx="1728475" cy="235383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28">
            <a:hlinkClick r:id="rId5"/>
          </p:cNvPr>
          <p:cNvSpPr/>
          <p:nvPr/>
        </p:nvSpPr>
        <p:spPr>
          <a:xfrm rot="392865">
            <a:off x="7015102" y="1769473"/>
            <a:ext cx="1728475" cy="221160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28">
            <a:hlinkClick r:id="rId6"/>
          </p:cNvPr>
          <p:cNvSpPr/>
          <p:nvPr/>
        </p:nvSpPr>
        <p:spPr>
          <a:xfrm rot="-194572">
            <a:off x="5348584" y="1035261"/>
            <a:ext cx="1331132" cy="183202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28">
            <a:hlinkClick r:id="rId7"/>
          </p:cNvPr>
          <p:cNvSpPr/>
          <p:nvPr/>
        </p:nvSpPr>
        <p:spPr>
          <a:xfrm rot="-506214">
            <a:off x="1196172" y="1131945"/>
            <a:ext cx="1331105" cy="16386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28">
            <a:hlinkClick r:id="rId8"/>
          </p:cNvPr>
          <p:cNvSpPr/>
          <p:nvPr/>
        </p:nvSpPr>
        <p:spPr>
          <a:xfrm rot="-468796">
            <a:off x="4892574" y="3247954"/>
            <a:ext cx="1319651" cy="156555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9">
            <a:hlinkClick r:id="rId4"/>
          </p:cNvPr>
          <p:cNvSpPr/>
          <p:nvPr/>
        </p:nvSpPr>
        <p:spPr>
          <a:xfrm>
            <a:off x="-9025" y="-12025"/>
            <a:ext cx="9144000" cy="112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29"/>
          <p:cNvSpPr txBox="1"/>
          <p:nvPr/>
        </p:nvSpPr>
        <p:spPr>
          <a:xfrm>
            <a:off x="167350" y="4846300"/>
            <a:ext cx="8772300" cy="320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Emilys Candy"/>
                <a:ea typeface="Emilys Candy"/>
                <a:cs typeface="Emilys Candy"/>
                <a:sym typeface="Emilys Candy"/>
              </a:rPr>
              <a:t>Thank you for your comments, likes, shares, following on </a:t>
            </a:r>
            <a:r>
              <a:rPr lang="en" sz="1200" u="sng">
                <a:solidFill>
                  <a:srgbClr val="FFFFFF"/>
                </a:solidFill>
                <a:latin typeface="Emilys Candy"/>
                <a:ea typeface="Emilys Candy"/>
                <a:cs typeface="Emilys Candy"/>
                <a:sym typeface="Emilys Candy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Instagram</a:t>
            </a:r>
            <a:r>
              <a:rPr lang="en" sz="1200">
                <a:solidFill>
                  <a:srgbClr val="FFFFFF"/>
                </a:solidFill>
                <a:latin typeface="Emilys Candy"/>
                <a:ea typeface="Emilys Candy"/>
                <a:cs typeface="Emilys Candy"/>
                <a:sym typeface="Emilys Candy"/>
              </a:rPr>
              <a:t>, and joining the Teachers Using Tech </a:t>
            </a:r>
            <a:r>
              <a:rPr lang="en" sz="1200" u="sng">
                <a:solidFill>
                  <a:srgbClr val="FFFFFF"/>
                </a:solidFill>
                <a:latin typeface="Emilys Candy"/>
                <a:ea typeface="Emilys Candy"/>
                <a:cs typeface="Emilys Candy"/>
                <a:sym typeface="Emilys Candy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Facebook Group </a:t>
            </a:r>
            <a:endParaRPr sz="12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37" name="Google Shape;137;p29">
            <a:hlinkClick r:id="rId7"/>
          </p:cNvPr>
          <p:cNvSpPr/>
          <p:nvPr/>
        </p:nvSpPr>
        <p:spPr>
          <a:xfrm>
            <a:off x="18050" y="3633525"/>
            <a:ext cx="2707200" cy="112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8" name="Google Shape;138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-868925" y="3968250"/>
            <a:ext cx="1036275" cy="95315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9">
            <a:hlinkClick r:id="rId9"/>
          </p:cNvPr>
          <p:cNvSpPr/>
          <p:nvPr/>
        </p:nvSpPr>
        <p:spPr>
          <a:xfrm>
            <a:off x="3356800" y="3236500"/>
            <a:ext cx="2301000" cy="2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29">
            <a:hlinkClick r:id="rId10"/>
          </p:cNvPr>
          <p:cNvSpPr/>
          <p:nvPr/>
        </p:nvSpPr>
        <p:spPr>
          <a:xfrm>
            <a:off x="3275600" y="2496550"/>
            <a:ext cx="1732500" cy="1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29"/>
          <p:cNvSpPr txBox="1"/>
          <p:nvPr/>
        </p:nvSpPr>
        <p:spPr>
          <a:xfrm>
            <a:off x="-1313450" y="617450"/>
            <a:ext cx="1486800" cy="2307900"/>
          </a:xfrm>
          <a:prstGeom prst="rect">
            <a:avLst/>
          </a:prstGeom>
          <a:solidFill>
            <a:srgbClr val="00FFFF"/>
          </a:solidFill>
          <a:ln cap="flat" cmpd="sng" w="28575">
            <a:solidFill>
              <a:srgbClr val="EEFF4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Alegreya"/>
                <a:ea typeface="Alegreya"/>
                <a:cs typeface="Alegreya"/>
                <a:sym typeface="Alegreya"/>
              </a:rPr>
              <a:t>NOTE: When you buy a coffee, be sure to make a copy of the </a:t>
            </a:r>
            <a:r>
              <a:rPr b="1" lang="en" sz="1200">
                <a:latin typeface="Alegreya"/>
                <a:ea typeface="Alegreya"/>
                <a:cs typeface="Alegreya"/>
                <a:sym typeface="Alegreya"/>
              </a:rPr>
              <a:t>Bonus Thank You Supporter Bundle </a:t>
            </a:r>
            <a:r>
              <a:rPr lang="en" sz="1200">
                <a:latin typeface="Alegreya"/>
                <a:ea typeface="Alegreya"/>
                <a:cs typeface="Alegreya"/>
                <a:sym typeface="Alegreya"/>
              </a:rPr>
              <a:t>when logged into the coffee page - in the Posts tab at the top of the coffee page - link is in the Thank You post dated Nov. 6 on the Post tab 😊</a:t>
            </a:r>
            <a:endParaRPr sz="1200"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142" name="Google Shape;142;p29"/>
          <p:cNvSpPr/>
          <p:nvPr/>
        </p:nvSpPr>
        <p:spPr>
          <a:xfrm>
            <a:off x="-1307450" y="626450"/>
            <a:ext cx="1474800" cy="228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