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Love Ya Like A Sister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oveYaLikeASister-regular.fntdata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panishdict.com/translate/en%20espa%C3%B1o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4e7b63bf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4e7b63bf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Haga clic en el libro que le gustar</a:t>
            </a:r>
            <a:r>
              <a:rPr b="1" lang="en" sz="2100">
                <a:solidFill>
                  <a:srgbClr val="21212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í</a:t>
            </a:r>
            <a:r>
              <a:rPr b="1" lang="en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 escuchar.</a:t>
            </a:r>
            <a:r>
              <a:rPr lang="en" sz="700">
                <a:solidFill>
                  <a:srgbClr val="222222"/>
                </a:solidFill>
                <a:highlight>
                  <a:srgbClr val="F8F9FA"/>
                </a:highlight>
              </a:rPr>
              <a:t>  </a:t>
            </a:r>
            <a:endParaRPr>
              <a:solidFill>
                <a:srgbClr val="222222"/>
              </a:solidFill>
              <a:highlight>
                <a:srgbClr val="F8F9FA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chemeClr val="dk1"/>
              </a:solidFill>
              <a:uFill>
                <a:noFill/>
              </a:uFill>
              <a:latin typeface="Love Ya Like A Sister"/>
              <a:ea typeface="Love Ya Like A Sister"/>
              <a:cs typeface="Love Ya Like A Sister"/>
              <a:sym typeface="Love Ya Like A Sister"/>
              <a:hlinkClick r:id="rId2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k8wbx4JwT6g?feature=youtu.be" TargetMode="External"/><Relationship Id="rId10" Type="http://schemas.openxmlformats.org/officeDocument/2006/relationships/hyperlink" Target="https://www.youtube.com/embed/xkWGHkHecrk?feature=youtu.be" TargetMode="External"/><Relationship Id="rId9" Type="http://schemas.openxmlformats.org/officeDocument/2006/relationships/hyperlink" Target="https://www.youtube.com/embed/UBcUgbrrKzE?feature=youtu.be" TargetMode="External"/><Relationship Id="rId5" Type="http://schemas.openxmlformats.org/officeDocument/2006/relationships/hyperlink" Target="https://www.youtube.com/embed/I82CNoxuqL8?feature=youtu.be" TargetMode="External"/><Relationship Id="rId6" Type="http://schemas.openxmlformats.org/officeDocument/2006/relationships/hyperlink" Target="https://www.youtube.com/embed/gK592zPk_MY?feature=youtu.be" TargetMode="External"/><Relationship Id="rId7" Type="http://schemas.openxmlformats.org/officeDocument/2006/relationships/hyperlink" Target="https://www.youtube.com/watch_popup?v=xHPQA0ALa4E&amp;feature=youtu.be" TargetMode="External"/><Relationship Id="rId8" Type="http://schemas.openxmlformats.org/officeDocument/2006/relationships/hyperlink" Target="https://www.youtube.com/embed/z999sSNlmrI?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4019550" y="600075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5386388" y="600075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6753225" y="600075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3181350" y="2628900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4586288" y="2628900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5991225" y="2571750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>
            <a:off x="7391400" y="2628900"/>
            <a:ext cx="11430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