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be5b6248c3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be5b6248c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youtu.be/OB-5s02AsUU" TargetMode="External"/><Relationship Id="rId22" Type="http://schemas.openxmlformats.org/officeDocument/2006/relationships/hyperlink" Target="https://youtu.be/wfTIABT_uZw" TargetMode="External"/><Relationship Id="rId21" Type="http://schemas.openxmlformats.org/officeDocument/2006/relationships/image" Target="../media/image5.png"/><Relationship Id="rId24" Type="http://schemas.openxmlformats.org/officeDocument/2006/relationships/image" Target="../media/image6.png"/><Relationship Id="rId23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Relationship Id="rId4" Type="http://schemas.openxmlformats.org/officeDocument/2006/relationships/hyperlink" Target="https://youtu.be/VdpSsU630nQ" TargetMode="External"/><Relationship Id="rId9" Type="http://schemas.openxmlformats.org/officeDocument/2006/relationships/image" Target="../media/image8.png"/><Relationship Id="rId26" Type="http://schemas.openxmlformats.org/officeDocument/2006/relationships/image" Target="../media/image11.png"/><Relationship Id="rId25" Type="http://schemas.openxmlformats.org/officeDocument/2006/relationships/hyperlink" Target="https://youtu.be/Itm7EGO9GFY" TargetMode="External"/><Relationship Id="rId5" Type="http://schemas.openxmlformats.org/officeDocument/2006/relationships/image" Target="../media/image14.png"/><Relationship Id="rId6" Type="http://schemas.openxmlformats.org/officeDocument/2006/relationships/hyperlink" Target="https://www.youtube.com/playlist?list=OLAK5uy_l_6Zkpm6vQDC5u9QdbTRuTfwxSgR1I88o" TargetMode="External"/><Relationship Id="rId7" Type="http://schemas.openxmlformats.org/officeDocument/2006/relationships/image" Target="../media/image15.png"/><Relationship Id="rId8" Type="http://schemas.openxmlformats.org/officeDocument/2006/relationships/hyperlink" Target="https://youtu.be/YaqOg7g3XYM" TargetMode="External"/><Relationship Id="rId11" Type="http://schemas.openxmlformats.org/officeDocument/2006/relationships/image" Target="../media/image16.png"/><Relationship Id="rId10" Type="http://schemas.openxmlformats.org/officeDocument/2006/relationships/hyperlink" Target="https://youtu.be/WmPAHdne3MA" TargetMode="External"/><Relationship Id="rId13" Type="http://schemas.openxmlformats.org/officeDocument/2006/relationships/image" Target="../media/image17.png"/><Relationship Id="rId12" Type="http://schemas.openxmlformats.org/officeDocument/2006/relationships/hyperlink" Target="https://youtu.be/7QiDFDi1PiI" TargetMode="External"/><Relationship Id="rId15" Type="http://schemas.openxmlformats.org/officeDocument/2006/relationships/image" Target="../media/image7.png"/><Relationship Id="rId14" Type="http://schemas.openxmlformats.org/officeDocument/2006/relationships/hyperlink" Target="https://youtu.be/wI79IaL86n4" TargetMode="External"/><Relationship Id="rId17" Type="http://schemas.openxmlformats.org/officeDocument/2006/relationships/image" Target="../media/image10.png"/><Relationship Id="rId16" Type="http://schemas.openxmlformats.org/officeDocument/2006/relationships/slide" Target="/ppt/slides/slide2.xml"/><Relationship Id="rId19" Type="http://schemas.openxmlformats.org/officeDocument/2006/relationships/image" Target="../media/image9.png"/><Relationship Id="rId18" Type="http://schemas.openxmlformats.org/officeDocument/2006/relationships/hyperlink" Target="https://youtu.be/3Hj3U18FHgQ" TargetMode="External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Relationship Id="rId4" Type="http://schemas.openxmlformats.org/officeDocument/2006/relationships/hyperlink" Target="https://www.youtube.com/watch?v=olagQ88D2VA&amp;t=190s" TargetMode="External"/><Relationship Id="rId9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hyperlink" Target="https://www.youtube.com/watch?v=q5wvurTU5DI" TargetMode="External"/><Relationship Id="rId7" Type="http://schemas.openxmlformats.org/officeDocument/2006/relationships/image" Target="../media/image12.png"/><Relationship Id="rId8" Type="http://schemas.openxmlformats.org/officeDocument/2006/relationships/hyperlink" Target="https://www.youtube.com/watch?v=bSMBqRkF_Rs" TargetMode="External"/><Relationship Id="rId11" Type="http://schemas.openxmlformats.org/officeDocument/2006/relationships/image" Target="../media/image4.png"/><Relationship Id="rId10" Type="http://schemas.openxmlformats.org/officeDocument/2006/relationships/hyperlink" Target="https://www.youtube.com/watch?v=hN-sx3-r_28" TargetMode="External"/><Relationship Id="rId13" Type="http://schemas.openxmlformats.org/officeDocument/2006/relationships/image" Target="../media/image18.png"/><Relationship Id="rId12" Type="http://schemas.openxmlformats.org/officeDocument/2006/relationships/hyperlink" Target="https://www.youtube.com/watch?v=VSJWvzLuGz8" TargetMode="External"/><Relationship Id="rId15" Type="http://schemas.openxmlformats.org/officeDocument/2006/relationships/image" Target="../media/image20.png"/><Relationship Id="rId14" Type="http://schemas.openxmlformats.org/officeDocument/2006/relationships/hyperlink" Target="https://www.youtube.com/watch?v=Osfzi6On2WI" TargetMode="External"/><Relationship Id="rId17" Type="http://schemas.openxmlformats.org/officeDocument/2006/relationships/image" Target="../media/image21.png"/><Relationship Id="rId16" Type="http://schemas.openxmlformats.org/officeDocument/2006/relationships/hyperlink" Target="https://www.youtube.com/watch?v=BEJc89o_NB0" TargetMode="External"/><Relationship Id="rId19" Type="http://schemas.openxmlformats.org/officeDocument/2006/relationships/image" Target="../media/image10.png"/><Relationship Id="rId18" Type="http://schemas.openxmlformats.org/officeDocument/2006/relationships/slide" Target="/ppt/slides/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5960" l="18925" r="29080" t="23002"/>
          <a:stretch/>
        </p:blipFill>
        <p:spPr>
          <a:xfrm>
            <a:off x="0" y="-137700"/>
            <a:ext cx="9144001" cy="52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94331" y="1948537"/>
            <a:ext cx="1850800" cy="1996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3349492" y="840675"/>
            <a:ext cx="2350584" cy="230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11888" r="13573" t="0"/>
          <a:stretch/>
        </p:blipFill>
        <p:spPr>
          <a:xfrm>
            <a:off x="4887175" y="2055500"/>
            <a:ext cx="1328675" cy="178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7930975" y="1663101"/>
            <a:ext cx="993850" cy="230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52250" y="749975"/>
            <a:ext cx="1618700" cy="161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0" y="4243425"/>
            <a:ext cx="1528700" cy="98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action="ppaction://hlinksldjump"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743325" y="3375269"/>
            <a:ext cx="3458824" cy="194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443925" y="2571751"/>
            <a:ext cx="993850" cy="249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-203776" y="2369656"/>
            <a:ext cx="2565325" cy="1468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2"/>
          </p:cNvPr>
          <p:cNvPicPr preferRelativeResize="0"/>
          <p:nvPr/>
        </p:nvPicPr>
        <p:blipFill rotWithShape="1">
          <a:blip r:embed="rId23">
            <a:alphaModFix/>
          </a:blip>
          <a:srcRect b="12782" l="28486" r="26311" t="7726"/>
          <a:stretch/>
        </p:blipFill>
        <p:spPr>
          <a:xfrm>
            <a:off x="2560588" y="1864550"/>
            <a:ext cx="1082375" cy="19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443937" y="-137700"/>
            <a:ext cx="2288933" cy="8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5"/>
          </p:cNvPr>
          <p:cNvPicPr preferRelativeResize="0"/>
          <p:nvPr/>
        </p:nvPicPr>
        <p:blipFill rotWithShape="1">
          <a:blip r:embed="rId26">
            <a:alphaModFix/>
          </a:blip>
          <a:srcRect b="0" l="14763" r="13112" t="0"/>
          <a:stretch/>
        </p:blipFill>
        <p:spPr>
          <a:xfrm>
            <a:off x="1618500" y="3301350"/>
            <a:ext cx="1328675" cy="184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4"/>
          <p:cNvPicPr preferRelativeResize="0"/>
          <p:nvPr/>
        </p:nvPicPr>
        <p:blipFill rotWithShape="1">
          <a:blip r:embed="rId3">
            <a:alphaModFix/>
          </a:blip>
          <a:srcRect b="5960" l="18925" r="29080" t="23002"/>
          <a:stretch/>
        </p:blipFill>
        <p:spPr>
          <a:xfrm>
            <a:off x="48900" y="-68850"/>
            <a:ext cx="9144001" cy="52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1525" y="117876"/>
            <a:ext cx="2081100" cy="1165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3600" y="1796150"/>
            <a:ext cx="2081100" cy="116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3600" y="3523350"/>
            <a:ext cx="2081100" cy="1165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755025" y="1665050"/>
            <a:ext cx="2081100" cy="1165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580338" y="1324275"/>
            <a:ext cx="2081116" cy="116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939000" y="117875"/>
            <a:ext cx="2081100" cy="1165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778613" y="3523350"/>
            <a:ext cx="2081116" cy="116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>
            <a:hlinkClick action="ppaction://hlinksldjump"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042625" y="3319544"/>
            <a:ext cx="3458824" cy="194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>
            <a:hlinkClick action="ppaction://hlinkshowjump?jump=firstslide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27083" y="49074"/>
            <a:ext cx="644301" cy="643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