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2381250" cx="9525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750">
          <p15:clr>
            <a:srgbClr val="A4A3A4"/>
          </p15:clr>
        </p15:guide>
        <p15:guide id="2" pos="30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50" orient="horz"/>
        <p:guide pos="300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3" Type="http://schemas.openxmlformats.org/officeDocument/2006/relationships/slide" Target="slides/slide18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-3428747" y="685800"/>
            <a:ext cx="1371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1f65f1b1a_0_0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1f65f1b1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1f65f1b1a_0_427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1f65f1b1a_0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c1f65f1b1a_0_230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c1f65f1b1a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c1f65f1b1a_0_493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c1f65f1b1a_0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c1f65f1b1a_0_558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c1f65f1b1a_0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c1f65f1b1a_0_624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c1f65f1b1a_0_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c1f65f1b1a_0_689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c1f65f1b1a_0_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c1f65f1b1a_0_756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c1f65f1b1a_0_7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c1f65f1b1a_0_822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c1f65f1b1a_0_8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c1f65f1b1a_0_889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c1f65f1b1a_0_8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c1f65f1b1a_0_954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c1f65f1b1a_0_9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c1f65f1b1a_0_1019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c1f65f1b1a_0_10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c1f65f1b1a_0_1085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c1f65f1b1a_0_1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c1f65f1b1a_0_1150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c1f65f1b1a_0_1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gc1f65f1b1a_0_1218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2" name="Google Shape;982;gc1f65f1b1a_0_1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c1f65f1b1a_0_1284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c1f65f1b1a_0_1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gc1f65f1b1a_0_1349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4" name="Google Shape;1114;gc1f65f1b1a_0_1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8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gc1f65f1b1a_0_1414:notes"/>
          <p:cNvSpPr/>
          <p:nvPr>
            <p:ph idx="2" type="sldImg"/>
          </p:nvPr>
        </p:nvSpPr>
        <p:spPr>
          <a:xfrm>
            <a:off x="-3428700" y="685800"/>
            <a:ext cx="1371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0" name="Google Shape;1180;gc1f65f1b1a_0_1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4696" y="344711"/>
            <a:ext cx="8875500" cy="95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24688" y="1312095"/>
            <a:ext cx="8875500" cy="36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825477" y="2158897"/>
            <a:ext cx="571500" cy="18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24688" y="995764"/>
            <a:ext cx="8875500" cy="38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825477" y="2158897"/>
            <a:ext cx="571500" cy="18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24688" y="206030"/>
            <a:ext cx="8875500" cy="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24688" y="533553"/>
            <a:ext cx="8875500" cy="15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825477" y="2158897"/>
            <a:ext cx="571500" cy="18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24688" y="206030"/>
            <a:ext cx="8875500" cy="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24688" y="533553"/>
            <a:ext cx="4166700" cy="15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033750" y="533553"/>
            <a:ext cx="4166700" cy="15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825477" y="2158897"/>
            <a:ext cx="571500" cy="18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24688" y="206030"/>
            <a:ext cx="8875500" cy="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825477" y="2158897"/>
            <a:ext cx="571500" cy="18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24688" y="257222"/>
            <a:ext cx="2925000" cy="34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24688" y="643333"/>
            <a:ext cx="2925000" cy="14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825477" y="2158897"/>
            <a:ext cx="571500" cy="18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10677" y="208403"/>
            <a:ext cx="6633000" cy="189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825477" y="2158897"/>
            <a:ext cx="571500" cy="18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762500" y="-58"/>
            <a:ext cx="4762500" cy="238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76563" y="570914"/>
            <a:ext cx="42138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76563" y="1297720"/>
            <a:ext cx="4213800" cy="5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145313" y="335220"/>
            <a:ext cx="3996900" cy="171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825477" y="2158897"/>
            <a:ext cx="571500" cy="18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24688" y="1958600"/>
            <a:ext cx="6248700" cy="28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825477" y="2158897"/>
            <a:ext cx="571500" cy="18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24688" y="512095"/>
            <a:ext cx="8875500" cy="9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24688" y="1459363"/>
            <a:ext cx="8875500" cy="6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825477" y="2158897"/>
            <a:ext cx="571500" cy="18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825477" y="2158897"/>
            <a:ext cx="571500" cy="18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24688" y="206030"/>
            <a:ext cx="88755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24688" y="533553"/>
            <a:ext cx="8875500" cy="15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825477" y="2158897"/>
            <a:ext cx="571500" cy="18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8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1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60.png"/><Relationship Id="rId14" Type="http://schemas.openxmlformats.org/officeDocument/2006/relationships/image" Target="../media/image4.png"/><Relationship Id="rId58" Type="http://schemas.openxmlformats.org/officeDocument/2006/relationships/image" Target="../media/image50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8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1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60.png"/><Relationship Id="rId14" Type="http://schemas.openxmlformats.org/officeDocument/2006/relationships/image" Target="../media/image4.png"/><Relationship Id="rId58" Type="http://schemas.openxmlformats.org/officeDocument/2006/relationships/image" Target="../media/image50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8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1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57.png"/><Relationship Id="rId14" Type="http://schemas.openxmlformats.org/officeDocument/2006/relationships/image" Target="../media/image4.png"/><Relationship Id="rId58" Type="http://schemas.openxmlformats.org/officeDocument/2006/relationships/image" Target="../media/image50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8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1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57.png"/><Relationship Id="rId14" Type="http://schemas.openxmlformats.org/officeDocument/2006/relationships/image" Target="../media/image4.png"/><Relationship Id="rId58" Type="http://schemas.openxmlformats.org/officeDocument/2006/relationships/image" Target="../media/image50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8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1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61.png"/><Relationship Id="rId14" Type="http://schemas.openxmlformats.org/officeDocument/2006/relationships/image" Target="../media/image4.png"/><Relationship Id="rId58" Type="http://schemas.openxmlformats.org/officeDocument/2006/relationships/image" Target="../media/image50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8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1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61.png"/><Relationship Id="rId14" Type="http://schemas.openxmlformats.org/officeDocument/2006/relationships/image" Target="../media/image4.png"/><Relationship Id="rId58" Type="http://schemas.openxmlformats.org/officeDocument/2006/relationships/image" Target="../media/image50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8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1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61.png"/><Relationship Id="rId14" Type="http://schemas.openxmlformats.org/officeDocument/2006/relationships/image" Target="../media/image4.png"/><Relationship Id="rId58" Type="http://schemas.openxmlformats.org/officeDocument/2006/relationships/image" Target="../media/image50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8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1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61.png"/><Relationship Id="rId14" Type="http://schemas.openxmlformats.org/officeDocument/2006/relationships/image" Target="../media/image4.png"/><Relationship Id="rId58" Type="http://schemas.openxmlformats.org/officeDocument/2006/relationships/image" Target="../media/image50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61" Type="http://schemas.openxmlformats.org/officeDocument/2006/relationships/image" Target="../media/image59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8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1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62.png"/><Relationship Id="rId14" Type="http://schemas.openxmlformats.org/officeDocument/2006/relationships/image" Target="../media/image4.png"/><Relationship Id="rId58" Type="http://schemas.openxmlformats.org/officeDocument/2006/relationships/image" Target="../media/image50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61" Type="http://schemas.openxmlformats.org/officeDocument/2006/relationships/image" Target="../media/image59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8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1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62.png"/><Relationship Id="rId14" Type="http://schemas.openxmlformats.org/officeDocument/2006/relationships/image" Target="../media/image4.png"/><Relationship Id="rId58" Type="http://schemas.openxmlformats.org/officeDocument/2006/relationships/image" Target="../media/image50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61" Type="http://schemas.openxmlformats.org/officeDocument/2006/relationships/image" Target="../media/image59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8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1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62.png"/><Relationship Id="rId14" Type="http://schemas.openxmlformats.org/officeDocument/2006/relationships/image" Target="../media/image4.png"/><Relationship Id="rId58" Type="http://schemas.openxmlformats.org/officeDocument/2006/relationships/image" Target="../media/image50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1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0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58.png"/><Relationship Id="rId14" Type="http://schemas.openxmlformats.org/officeDocument/2006/relationships/image" Target="../media/image4.png"/><Relationship Id="rId58" Type="http://schemas.openxmlformats.org/officeDocument/2006/relationships/image" Target="../media/image64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8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1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64.png"/><Relationship Id="rId14" Type="http://schemas.openxmlformats.org/officeDocument/2006/relationships/image" Target="../media/image4.png"/><Relationship Id="rId58" Type="http://schemas.openxmlformats.org/officeDocument/2006/relationships/image" Target="../media/image50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8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1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64.png"/><Relationship Id="rId14" Type="http://schemas.openxmlformats.org/officeDocument/2006/relationships/image" Target="../media/image4.png"/><Relationship Id="rId58" Type="http://schemas.openxmlformats.org/officeDocument/2006/relationships/image" Target="../media/image50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8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1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63.png"/><Relationship Id="rId14" Type="http://schemas.openxmlformats.org/officeDocument/2006/relationships/image" Target="../media/image4.png"/><Relationship Id="rId58" Type="http://schemas.openxmlformats.org/officeDocument/2006/relationships/image" Target="../media/image50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8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1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63.png"/><Relationship Id="rId14" Type="http://schemas.openxmlformats.org/officeDocument/2006/relationships/image" Target="../media/image4.png"/><Relationship Id="rId58" Type="http://schemas.openxmlformats.org/officeDocument/2006/relationships/image" Target="../media/image50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8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1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63.png"/><Relationship Id="rId14" Type="http://schemas.openxmlformats.org/officeDocument/2006/relationships/image" Target="../media/image4.png"/><Relationship Id="rId58" Type="http://schemas.openxmlformats.org/officeDocument/2006/relationships/image" Target="../media/image50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42" Type="http://schemas.openxmlformats.org/officeDocument/2006/relationships/image" Target="../media/image41.png"/><Relationship Id="rId41" Type="http://schemas.openxmlformats.org/officeDocument/2006/relationships/image" Target="../media/image31.png"/><Relationship Id="rId44" Type="http://schemas.openxmlformats.org/officeDocument/2006/relationships/image" Target="../media/image40.png"/><Relationship Id="rId43" Type="http://schemas.openxmlformats.org/officeDocument/2006/relationships/image" Target="../media/image36.png"/><Relationship Id="rId46" Type="http://schemas.openxmlformats.org/officeDocument/2006/relationships/image" Target="../media/image46.png"/><Relationship Id="rId4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7.png"/><Relationship Id="rId4" Type="http://schemas.openxmlformats.org/officeDocument/2006/relationships/image" Target="../media/image11.jpg"/><Relationship Id="rId9" Type="http://schemas.openxmlformats.org/officeDocument/2006/relationships/image" Target="../media/image7.png"/><Relationship Id="rId48" Type="http://schemas.openxmlformats.org/officeDocument/2006/relationships/image" Target="../media/image30.png"/><Relationship Id="rId47" Type="http://schemas.openxmlformats.org/officeDocument/2006/relationships/image" Target="../media/image56.png"/><Relationship Id="rId49" Type="http://schemas.openxmlformats.org/officeDocument/2006/relationships/image" Target="../media/image5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Relationship Id="rId31" Type="http://schemas.openxmlformats.org/officeDocument/2006/relationships/image" Target="../media/image35.png"/><Relationship Id="rId30" Type="http://schemas.openxmlformats.org/officeDocument/2006/relationships/image" Target="../media/image19.png"/><Relationship Id="rId33" Type="http://schemas.openxmlformats.org/officeDocument/2006/relationships/image" Target="../media/image32.png"/><Relationship Id="rId32" Type="http://schemas.openxmlformats.org/officeDocument/2006/relationships/image" Target="../media/image55.png"/><Relationship Id="rId35" Type="http://schemas.openxmlformats.org/officeDocument/2006/relationships/image" Target="../media/image26.png"/><Relationship Id="rId34" Type="http://schemas.openxmlformats.org/officeDocument/2006/relationships/image" Target="../media/image38.png"/><Relationship Id="rId37" Type="http://schemas.openxmlformats.org/officeDocument/2006/relationships/image" Target="../media/image22.png"/><Relationship Id="rId36" Type="http://schemas.openxmlformats.org/officeDocument/2006/relationships/image" Target="../media/image29.png"/><Relationship Id="rId39" Type="http://schemas.openxmlformats.org/officeDocument/2006/relationships/image" Target="../media/image42.png"/><Relationship Id="rId38" Type="http://schemas.openxmlformats.org/officeDocument/2006/relationships/image" Target="../media/image34.png"/><Relationship Id="rId20" Type="http://schemas.openxmlformats.org/officeDocument/2006/relationships/image" Target="../media/image16.png"/><Relationship Id="rId22" Type="http://schemas.openxmlformats.org/officeDocument/2006/relationships/image" Target="../media/image14.png"/><Relationship Id="rId21" Type="http://schemas.openxmlformats.org/officeDocument/2006/relationships/image" Target="../media/image6.png"/><Relationship Id="rId24" Type="http://schemas.openxmlformats.org/officeDocument/2006/relationships/image" Target="../media/image23.png"/><Relationship Id="rId23" Type="http://schemas.openxmlformats.org/officeDocument/2006/relationships/image" Target="../media/image17.png"/><Relationship Id="rId60" Type="http://schemas.openxmlformats.org/officeDocument/2006/relationships/image" Target="../media/image58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29" Type="http://schemas.openxmlformats.org/officeDocument/2006/relationships/image" Target="../media/image33.png"/><Relationship Id="rId51" Type="http://schemas.openxmlformats.org/officeDocument/2006/relationships/image" Target="../media/image39.png"/><Relationship Id="rId50" Type="http://schemas.openxmlformats.org/officeDocument/2006/relationships/image" Target="../media/image52.png"/><Relationship Id="rId53" Type="http://schemas.openxmlformats.org/officeDocument/2006/relationships/image" Target="../media/image54.png"/><Relationship Id="rId52" Type="http://schemas.openxmlformats.org/officeDocument/2006/relationships/image" Target="../media/image45.png"/><Relationship Id="rId11" Type="http://schemas.openxmlformats.org/officeDocument/2006/relationships/image" Target="../media/image8.png"/><Relationship Id="rId55" Type="http://schemas.openxmlformats.org/officeDocument/2006/relationships/image" Target="../media/image49.png"/><Relationship Id="rId10" Type="http://schemas.openxmlformats.org/officeDocument/2006/relationships/image" Target="../media/image15.png"/><Relationship Id="rId54" Type="http://schemas.openxmlformats.org/officeDocument/2006/relationships/image" Target="../media/image44.png"/><Relationship Id="rId13" Type="http://schemas.openxmlformats.org/officeDocument/2006/relationships/image" Target="../media/image1.png"/><Relationship Id="rId57" Type="http://schemas.openxmlformats.org/officeDocument/2006/relationships/image" Target="../media/image51.png"/><Relationship Id="rId12" Type="http://schemas.openxmlformats.org/officeDocument/2006/relationships/image" Target="../media/image13.png"/><Relationship Id="rId56" Type="http://schemas.openxmlformats.org/officeDocument/2006/relationships/image" Target="../media/image48.png"/><Relationship Id="rId15" Type="http://schemas.openxmlformats.org/officeDocument/2006/relationships/image" Target="../media/image28.png"/><Relationship Id="rId59" Type="http://schemas.openxmlformats.org/officeDocument/2006/relationships/image" Target="../media/image63.png"/><Relationship Id="rId14" Type="http://schemas.openxmlformats.org/officeDocument/2006/relationships/image" Target="../media/image4.png"/><Relationship Id="rId58" Type="http://schemas.openxmlformats.org/officeDocument/2006/relationships/image" Target="../media/image50.png"/><Relationship Id="rId17" Type="http://schemas.openxmlformats.org/officeDocument/2006/relationships/image" Target="../media/image12.png"/><Relationship Id="rId16" Type="http://schemas.openxmlformats.org/officeDocument/2006/relationships/image" Target="../media/image5.png"/><Relationship Id="rId19" Type="http://schemas.openxmlformats.org/officeDocument/2006/relationships/image" Target="../media/image9.png"/><Relationship Id="rId1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108" name="Google Shape;108;p13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109" name="Google Shape;109;p13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290125" y="1458668"/>
            <a:ext cx="710450" cy="80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3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113" name="Google Shape;113;p13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 flipH="1">
            <a:off x="15475" y="577075"/>
            <a:ext cx="1850375" cy="185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3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119200" y="28075"/>
            <a:ext cx="952300" cy="95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4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4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4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4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4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4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4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4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4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4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4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4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4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4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4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4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4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4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4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4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4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4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4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4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4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4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4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4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4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4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4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4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4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4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4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4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174" name="Google Shape;174;p14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175" name="Google Shape;175;p14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4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290125" y="1458668"/>
            <a:ext cx="710450" cy="80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4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4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179" name="Google Shape;179;p14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4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 flipH="1">
            <a:off x="15475" y="577075"/>
            <a:ext cx="1850375" cy="185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4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119200" y="28075"/>
            <a:ext cx="952300" cy="95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5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5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5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5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5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5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5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5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5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5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5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5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5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5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5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5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5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5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5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5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5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5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5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5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5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5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5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5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5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5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5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5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240" name="Google Shape;240;p15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241" name="Google Shape;241;p15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5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290125" y="1458668"/>
            <a:ext cx="710450" cy="80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5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5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245" name="Google Shape;245;p15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5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-67825" y="497049"/>
            <a:ext cx="2005225" cy="2005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5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507025" y="202850"/>
            <a:ext cx="746800" cy="74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6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6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6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6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6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6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6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6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6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6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6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6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6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6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6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6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6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6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6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6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6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6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6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6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6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6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6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6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6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6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6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6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6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6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6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306" name="Google Shape;306;p16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307" name="Google Shape;307;p16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6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290125" y="1458668"/>
            <a:ext cx="710450" cy="80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6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6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311" name="Google Shape;311;p16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6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389375" y="497049"/>
            <a:ext cx="2005225" cy="2005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6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964225" y="202850"/>
            <a:ext cx="746800" cy="74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7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7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7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1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7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7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7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7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17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7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17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7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17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17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17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17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17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17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17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17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17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17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17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17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17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17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17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17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17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17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17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17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17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17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17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7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17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17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17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372" name="Google Shape;372;p17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373" name="Google Shape;373;p17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17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290125" y="1458668"/>
            <a:ext cx="710450" cy="80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7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17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377" name="Google Shape;377;p17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17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1781791" y="607569"/>
            <a:ext cx="1784150" cy="1784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17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2031025" y="279050"/>
            <a:ext cx="746800" cy="74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18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18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18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1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1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1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1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1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1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1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1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1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18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18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18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18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1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18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18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18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18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18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18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18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18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18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18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18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18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18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18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18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18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18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18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18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8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8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8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8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18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18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18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18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18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438" name="Google Shape;438;p18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439" name="Google Shape;439;p18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18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290125" y="1458668"/>
            <a:ext cx="710450" cy="80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18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18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443" name="Google Shape;443;p18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18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2238991" y="607569"/>
            <a:ext cx="1784150" cy="1784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18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2488225" y="279050"/>
            <a:ext cx="746800" cy="74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18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3684210" y="-253090"/>
            <a:ext cx="874425" cy="2644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19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19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19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1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1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1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1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1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1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1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1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1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1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19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19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19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19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1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19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19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19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19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19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19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19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19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19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19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19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19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19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19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19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19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19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19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19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19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19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19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19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19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19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19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19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19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505" name="Google Shape;505;p19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506" name="Google Shape;506;p19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19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290125" y="1458668"/>
            <a:ext cx="710450" cy="80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19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19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510" name="Google Shape;510;p19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19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2315191" y="607569"/>
            <a:ext cx="1784150" cy="1784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9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2564425" y="279050"/>
            <a:ext cx="746800" cy="74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19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3684210" y="-253090"/>
            <a:ext cx="874425" cy="2644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20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20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20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2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2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2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2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2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2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2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2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2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20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20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20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20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20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20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20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20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20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20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20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20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20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20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20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20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20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20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20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20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20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20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20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20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20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20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20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20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20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20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20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20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20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20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20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20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20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572" name="Google Shape;572;p20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573" name="Google Shape;573;p20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20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290125" y="1458668"/>
            <a:ext cx="710450" cy="80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20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20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577" name="Google Shape;577;p20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20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2467591" y="607569"/>
            <a:ext cx="1784150" cy="1784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20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2716825" y="279050"/>
            <a:ext cx="746800" cy="74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20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3684210" y="-253090"/>
            <a:ext cx="874425" cy="2644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1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1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21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2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2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2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2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2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2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2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2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21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21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21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21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21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21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21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21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21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21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21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21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21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21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21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21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21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21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21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21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21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21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21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21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21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21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21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2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21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21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21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21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21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21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21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21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639" name="Google Shape;639;p21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640" name="Google Shape;640;p21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21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290125" y="1458668"/>
            <a:ext cx="710450" cy="80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21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21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644" name="Google Shape;644;p21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21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3463513" y="277964"/>
            <a:ext cx="2233350" cy="223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21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4227963" y="30750"/>
            <a:ext cx="746800" cy="74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21"/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3153578" y="984673"/>
            <a:ext cx="1235050" cy="1339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" name="Google Shape;65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22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22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22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2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2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2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2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2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2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22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22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22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22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22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22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22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22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22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22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22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22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22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22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22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22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22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22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22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22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22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22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22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22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22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22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22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22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22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22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22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22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22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22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22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22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22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22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22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706" name="Google Shape;706;p22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707" name="Google Shape;707;p22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22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290125" y="1458668"/>
            <a:ext cx="710450" cy="80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22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22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711" name="Google Shape;711;p22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22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3692113" y="277964"/>
            <a:ext cx="2233350" cy="223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22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4456563" y="30750"/>
            <a:ext cx="746800" cy="74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22"/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3458378" y="984673"/>
            <a:ext cx="1235050" cy="1339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9" name="Google Shape;71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23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23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23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2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2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2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2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2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2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2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2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2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2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2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2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2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2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23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23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2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2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3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2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2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2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2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2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2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2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2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2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23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23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2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2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2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23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23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23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23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23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2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2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23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23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23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23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23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23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773" name="Google Shape;773;p23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774" name="Google Shape;774;p23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23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290125" y="1458668"/>
            <a:ext cx="710450" cy="80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23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23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778" name="Google Shape;778;p23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23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3920713" y="277964"/>
            <a:ext cx="2233350" cy="223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23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4685163" y="30750"/>
            <a:ext cx="746800" cy="74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23"/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3686978" y="984673"/>
            <a:ext cx="1235050" cy="1339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24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24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24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2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2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2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2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2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2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2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2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2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2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2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2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24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24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24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24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24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24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24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24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24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24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24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24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24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24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24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24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24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24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24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24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24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24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24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24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24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24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24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24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24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24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24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24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24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840" name="Google Shape;840;p24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841" name="Google Shape;841;p24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24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24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844" name="Google Shape;844;p24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24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 flipH="1">
            <a:off x="5664600" y="873525"/>
            <a:ext cx="1585225" cy="158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24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6307000" y="593663"/>
            <a:ext cx="710450" cy="71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24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 flipH="1">
            <a:off x="5190375" y="1345552"/>
            <a:ext cx="810200" cy="918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2" name="Google Shape;85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25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25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25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2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2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2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2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2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2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2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2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2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2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25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25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25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25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2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25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25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25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25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25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Google Shape;883;p25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25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25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25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25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25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25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25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25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25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25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25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25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25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25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25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25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25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25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25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906" name="Google Shape;906;p25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907" name="Google Shape;907;p25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25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 flipH="1">
            <a:off x="5495175" y="1345552"/>
            <a:ext cx="810200" cy="918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25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25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911" name="Google Shape;911;p25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25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 flipH="1">
            <a:off x="5969400" y="873525"/>
            <a:ext cx="1585225" cy="158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25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6611800" y="593663"/>
            <a:ext cx="710450" cy="71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8" name="Google Shape;91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26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" name="Google Shape;921;p26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26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2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2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2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2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2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2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2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2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2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2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2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2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26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26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" name="Google Shape;941;p26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26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2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26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26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26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26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26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26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26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26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26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26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4" name="Google Shape;954;p26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6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6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26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26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26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0" name="Google Shape;960;p26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1" name="Google Shape;961;p26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2" name="Google Shape;962;p26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26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26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26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26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26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26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26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26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26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972" name="Google Shape;972;p26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973" name="Google Shape;973;p26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26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 flipH="1">
            <a:off x="5747325" y="1272716"/>
            <a:ext cx="874425" cy="991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26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26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977" name="Google Shape;977;p26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26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 flipH="1">
            <a:off x="6350400" y="873525"/>
            <a:ext cx="1585225" cy="158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26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6992800" y="593663"/>
            <a:ext cx="710450" cy="71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4" name="Google Shape;98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27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27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27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2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2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3" name="Google Shape;993;p2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Google Shape;994;p2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5" name="Google Shape;995;p2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2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7" name="Google Shape;997;p2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8" name="Google Shape;998;p2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2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2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1" name="Google Shape;1001;p2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p2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27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27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5" name="Google Shape;1005;p27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6" name="Google Shape;1006;p27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27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27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9" name="Google Shape;1009;p27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27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27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" name="Google Shape;1012;p27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3" name="Google Shape;1013;p27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4" name="Google Shape;1014;p27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5" name="Google Shape;1015;p27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6" name="Google Shape;1016;p27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7" name="Google Shape;1017;p27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8" name="Google Shape;1018;p27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9" name="Google Shape;1019;p27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27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7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7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3" name="Google Shape;1023;p27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27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27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27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27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27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27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Google Shape;1030;p27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27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27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1033;p27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Google Shape;1034;p27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27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27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27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1038" name="Google Shape;1038;p27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1039" name="Google Shape;1039;p27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040;p27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290125" y="1458668"/>
            <a:ext cx="710450" cy="80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1" name="Google Shape;1041;p27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1042" name="Google Shape;1042;p27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1043" name="Google Shape;1043;p27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27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7387113" y="-171725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27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8256775" y="150763"/>
            <a:ext cx="710450" cy="71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Google Shape;105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28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28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28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2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2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2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1" name="Google Shape;1061;p2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2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Google Shape;1063;p2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2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5" name="Google Shape;1065;p2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2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7" name="Google Shape;1067;p2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" name="Google Shape;1068;p2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9" name="Google Shape;1069;p2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0" name="Google Shape;1070;p2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28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2" name="Google Shape;1072;p28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28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4" name="Google Shape;1074;p28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2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28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p28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8" name="Google Shape;1078;p28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9" name="Google Shape;1079;p28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0" name="Google Shape;1080;p28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1" name="Google Shape;1081;p28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2" name="Google Shape;1082;p28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3" name="Google Shape;1083;p28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28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28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28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28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28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28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28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28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2" name="Google Shape;1092;p28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3" name="Google Shape;1093;p28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28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p28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p28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7" name="Google Shape;1097;p28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28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9" name="Google Shape;1099;p28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0" name="Google Shape;1100;p28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1" name="Google Shape;1101;p28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2" name="Google Shape;1102;p28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3" name="Google Shape;1103;p28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1104" name="Google Shape;1104;p28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1105" name="Google Shape;1105;p28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6" name="Google Shape;1106;p28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290125" y="1458668"/>
            <a:ext cx="710450" cy="80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7" name="Google Shape;1107;p28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8" name="Google Shape;1108;p28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1109" name="Google Shape;1109;p28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0" name="Google Shape;1110;p28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7615713" y="-324125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1" name="Google Shape;1111;p28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8485375" y="-1637"/>
            <a:ext cx="710450" cy="71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" name="Google Shape;111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7" name="Google Shape;111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8" name="Google Shape;1118;p29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9" name="Google Shape;1119;p29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29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2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p2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2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5" name="Google Shape;1125;p2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" name="Google Shape;1126;p2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7" name="Google Shape;1127;p2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2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2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0" name="Google Shape;1130;p2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2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2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2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2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2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2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7" name="Google Shape;1137;p29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8" name="Google Shape;1138;p29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9" name="Google Shape;1139;p29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0" name="Google Shape;1140;p29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1" name="Google Shape;1141;p2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2" name="Google Shape;1142;p29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3" name="Google Shape;1143;p29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4" name="Google Shape;1144;p29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5" name="Google Shape;1145;p29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6" name="Google Shape;1146;p29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29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" name="Google Shape;1148;p29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9" name="Google Shape;1149;p29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0" name="Google Shape;1150;p29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1" name="Google Shape;1151;p29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2" name="Google Shape;1152;p29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3" name="Google Shape;1153;p29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29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5" name="Google Shape;1155;p29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6" name="Google Shape;1156;p29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29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29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29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29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29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2" name="Google Shape;1162;p29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3" name="Google Shape;1163;p29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4" name="Google Shape;1164;p29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5" name="Google Shape;1165;p29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6" name="Google Shape;1166;p29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7" name="Google Shape;1167;p29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8" name="Google Shape;1168;p29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9" name="Google Shape;1169;p29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1170" name="Google Shape;1170;p29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1171" name="Google Shape;1171;p29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2" name="Google Shape;1172;p29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290125" y="1458668"/>
            <a:ext cx="710450" cy="80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3" name="Google Shape;1173;p29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1174" name="Google Shape;1174;p29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1175" name="Google Shape;1175;p29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6" name="Google Shape;1176;p29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7844313" y="-400325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Google Shape;1177;p29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8713975" y="-77837"/>
            <a:ext cx="710450" cy="71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2" name="Google Shape;118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717982" y="-3769650"/>
            <a:ext cx="2137835" cy="9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3" name="Google Shape;118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70556">
            <a:off x="1901540" y="198309"/>
            <a:ext cx="596668" cy="6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4" name="Google Shape;1184;p30"/>
          <p:cNvPicPr preferRelativeResize="0"/>
          <p:nvPr/>
        </p:nvPicPr>
        <p:blipFill rotWithShape="1">
          <a:blip r:embed="rId6">
            <a:alphaModFix/>
          </a:blip>
          <a:srcRect b="0" l="25437" r="29202" t="0"/>
          <a:stretch/>
        </p:blipFill>
        <p:spPr>
          <a:xfrm flipH="1">
            <a:off x="5178426" y="1080225"/>
            <a:ext cx="1060149" cy="1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Google Shape;1185;p30"/>
          <p:cNvPicPr preferRelativeResize="0"/>
          <p:nvPr/>
        </p:nvPicPr>
        <p:blipFill rotWithShape="1">
          <a:blip r:embed="rId7">
            <a:alphaModFix/>
          </a:blip>
          <a:srcRect b="0" l="-5570" r="5569" t="0"/>
          <a:stretch/>
        </p:blipFill>
        <p:spPr>
          <a:xfrm>
            <a:off x="7085903" y="1182969"/>
            <a:ext cx="1060147" cy="106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30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>
            <a:off x="1009650" y="369975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24204">
            <a:off x="1340567" y="765173"/>
            <a:ext cx="367468" cy="3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4598" y="1173782"/>
            <a:ext cx="482249" cy="36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p3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1202" y="1849684"/>
            <a:ext cx="290208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3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7447" y="1509117"/>
            <a:ext cx="290209" cy="29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1" name="Google Shape;1191;p3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31075" y="289250"/>
            <a:ext cx="87442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2" name="Google Shape;1192;p3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3675" y="-29928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Google Shape;1193;p3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3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4" name="Google Shape;1194;p3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57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5" name="Google Shape;1195;p3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78575" y="-29928"/>
            <a:ext cx="4704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6" name="Google Shape;1196;p3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92350" y="-29925"/>
            <a:ext cx="3282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7" name="Google Shape;1197;p3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72975" y="-29925"/>
            <a:ext cx="38387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8" name="Google Shape;1198;p3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04725" y="-29928"/>
            <a:ext cx="441400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9" name="Google Shape;1199;p30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68050" y="-31400"/>
            <a:ext cx="4414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0" name="Google Shape;1200;p30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73775" y="-31400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1" name="Google Shape;1201;p30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28250" y="-31425"/>
            <a:ext cx="3810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2" name="Google Shape;1202;p30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95950" y="-31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3" name="Google Shape;1203;p30"/>
          <p:cNvPicPr preferRelativeResize="0"/>
          <p:nvPr/>
        </p:nvPicPr>
        <p:blipFill rotWithShape="1">
          <a:blip r:embed="rId25">
            <a:alphaModFix/>
          </a:blip>
          <a:srcRect b="0" l="0" r="9041" t="0"/>
          <a:stretch/>
        </p:blipFill>
        <p:spPr>
          <a:xfrm>
            <a:off x="3990200" y="-31400"/>
            <a:ext cx="3839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4" name="Google Shape;1204;p30"/>
          <p:cNvPicPr preferRelativeResize="0"/>
          <p:nvPr/>
        </p:nvPicPr>
        <p:blipFill rotWithShape="1">
          <a:blip r:embed="rId26">
            <a:alphaModFix/>
          </a:blip>
          <a:srcRect b="0" l="12778" r="0" t="0"/>
          <a:stretch/>
        </p:blipFill>
        <p:spPr>
          <a:xfrm>
            <a:off x="4370900" y="-31412"/>
            <a:ext cx="290200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5" name="Google Shape;1205;p30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635925" y="-31425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6" name="Google Shape;1206;p30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07800" y="-314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7" name="Google Shape;1207;p30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81500" y="-31400"/>
            <a:ext cx="3809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30"/>
          <p:cNvPicPr preferRelativeResize="0"/>
          <p:nvPr/>
        </p:nvPicPr>
        <p:blipFill rotWithShape="1">
          <a:blip r:embed="rId30">
            <a:alphaModFix/>
          </a:blip>
          <a:srcRect b="0" l="10615" r="7470" t="0"/>
          <a:stretch/>
        </p:blipFill>
        <p:spPr>
          <a:xfrm>
            <a:off x="5760675" y="-29925"/>
            <a:ext cx="383875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9" name="Google Shape;1209;p30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127050" y="-30200"/>
            <a:ext cx="3810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0" name="Google Shape;1210;p30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498588" y="-254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1" name="Google Shape;1211;p30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21200" y="-25400"/>
            <a:ext cx="42862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2" name="Google Shape;1212;p30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43075" y="-22200"/>
            <a:ext cx="3282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3" name="Google Shape;1213;p30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63000" y="-14450"/>
            <a:ext cx="380975" cy="2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4" name="Google Shape;1214;p30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926975" y="-6275"/>
            <a:ext cx="428625" cy="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5" name="Google Shape;1215;p30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344450" y="-18351"/>
            <a:ext cx="450275" cy="302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6" name="Google Shape;1216;p30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90050" y="-23200"/>
            <a:ext cx="47045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30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260500" y="-24225"/>
            <a:ext cx="290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30"/>
          <p:cNvPicPr preferRelativeResize="0"/>
          <p:nvPr/>
        </p:nvPicPr>
        <p:blipFill rotWithShape="1">
          <a:blip r:embed="rId8">
            <a:alphaModFix/>
          </a:blip>
          <a:srcRect b="-1649" l="34240" r="34598" t="1650"/>
          <a:stretch/>
        </p:blipFill>
        <p:spPr>
          <a:xfrm flipH="1">
            <a:off x="5740050" y="289000"/>
            <a:ext cx="1477550" cy="19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9" name="Google Shape;1219;p30"/>
          <p:cNvPicPr preferRelativeResize="0"/>
          <p:nvPr/>
        </p:nvPicPr>
        <p:blipFill rotWithShape="1">
          <a:blip r:embed="rId40">
            <a:alphaModFix/>
          </a:blip>
          <a:srcRect b="0" l="4427" r="26611" t="0"/>
          <a:stretch/>
        </p:blipFill>
        <p:spPr>
          <a:xfrm rot="-1141049">
            <a:off x="5634840" y="195960"/>
            <a:ext cx="651845" cy="61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0" name="Google Shape;1220;p30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777430">
            <a:off x="6420934" y="623832"/>
            <a:ext cx="524756" cy="37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1" name="Google Shape;1221;p30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555389" y="1066541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2" name="Google Shape;1222;p30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338762" y="1405775"/>
            <a:ext cx="253120" cy="31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3" name="Google Shape;1223;p30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181176" y="1727222"/>
            <a:ext cx="361899" cy="3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4" name="Google Shape;1224;p30"/>
          <p:cNvPicPr preferRelativeResize="0"/>
          <p:nvPr/>
        </p:nvPicPr>
        <p:blipFill rotWithShape="1">
          <a:blip r:embed="rId45">
            <a:alphaModFix/>
          </a:blip>
          <a:srcRect b="35954" l="39590" r="9988" t="0"/>
          <a:stretch/>
        </p:blipFill>
        <p:spPr>
          <a:xfrm flipH="1">
            <a:off x="1936000" y="1145975"/>
            <a:ext cx="1235052" cy="10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5" name="Google Shape;1225;p30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8409549" y="279050"/>
            <a:ext cx="1123969" cy="10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6" name="Google Shape;1226;p30"/>
          <p:cNvPicPr preferRelativeResize="0"/>
          <p:nvPr/>
        </p:nvPicPr>
        <p:blipFill rotWithShape="1">
          <a:blip r:embed="rId46">
            <a:alphaModFix/>
          </a:blip>
          <a:srcRect b="0" l="4498" r="0" t="0"/>
          <a:stretch/>
        </p:blipFill>
        <p:spPr>
          <a:xfrm>
            <a:off x="9474" y="202851"/>
            <a:ext cx="1123975" cy="106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7" name="Google Shape;1227;p30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041117" y="348861"/>
            <a:ext cx="2233369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8" name="Google Shape;1228;p30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075675" y="737925"/>
            <a:ext cx="1624075" cy="8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" name="Google Shape;1229;p30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621286" y="1021352"/>
            <a:ext cx="628174" cy="6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0" name="Google Shape;1230;p30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98675" y="318138"/>
            <a:ext cx="2347693" cy="7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1" name="Google Shape;1231;p30"/>
          <p:cNvPicPr preferRelativeResize="0"/>
          <p:nvPr/>
        </p:nvPicPr>
        <p:blipFill rotWithShape="1">
          <a:blip r:embed="rId51">
            <a:alphaModFix/>
          </a:blip>
          <a:srcRect b="0" l="19209" r="26557" t="0"/>
          <a:stretch/>
        </p:blipFill>
        <p:spPr>
          <a:xfrm flipH="1">
            <a:off x="7953099" y="945149"/>
            <a:ext cx="428625" cy="129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2" name="Google Shape;1232;p30"/>
          <p:cNvPicPr preferRelativeResize="0"/>
          <p:nvPr/>
        </p:nvPicPr>
        <p:blipFill rotWithShape="1">
          <a:blip r:embed="rId52">
            <a:alphaModFix/>
          </a:blip>
          <a:srcRect b="63600" l="26364" r="38055" t="0"/>
          <a:stretch/>
        </p:blipFill>
        <p:spPr>
          <a:xfrm>
            <a:off x="761365" y="1403518"/>
            <a:ext cx="710449" cy="5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3" name="Google Shape;1233;p30"/>
          <p:cNvPicPr preferRelativeResize="0"/>
          <p:nvPr/>
        </p:nvPicPr>
        <p:blipFill rotWithShape="1">
          <a:blip r:embed="rId52">
            <a:alphaModFix/>
          </a:blip>
          <a:srcRect b="0" l="24591" r="55007" t="60870"/>
          <a:stretch/>
        </p:blipFill>
        <p:spPr>
          <a:xfrm flipH="1">
            <a:off x="5238474" y="440613"/>
            <a:ext cx="450275" cy="67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4" name="Google Shape;1234;p30"/>
          <p:cNvPicPr preferRelativeResize="0"/>
          <p:nvPr/>
        </p:nvPicPr>
        <p:blipFill rotWithShape="1">
          <a:blip r:embed="rId53">
            <a:alphaModFix/>
          </a:blip>
          <a:srcRect b="0" l="74442" r="0" t="50436"/>
          <a:stretch/>
        </p:blipFill>
        <p:spPr>
          <a:xfrm flipH="1">
            <a:off x="2538107" y="297375"/>
            <a:ext cx="537568" cy="8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5" name="Google Shape;1235;p30"/>
          <p:cNvPicPr preferRelativeResize="0"/>
          <p:nvPr/>
        </p:nvPicPr>
        <p:blipFill rotWithShape="1">
          <a:blip r:embed="rId54">
            <a:alphaModFix/>
          </a:blip>
          <a:srcRect b="0" l="14551" r="14777" t="0"/>
          <a:stretch/>
        </p:blipFill>
        <p:spPr>
          <a:xfrm>
            <a:off x="196775" y="1331363"/>
            <a:ext cx="502900" cy="711600"/>
          </a:xfrm>
          <a:prstGeom prst="rect">
            <a:avLst/>
          </a:prstGeom>
          <a:noFill/>
          <a:ln cap="flat" cmpd="sng" w="5715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00" endA="0" endPos="30000" fadeDir="5400012" kx="0" rotWithShape="0" algn="bl" stA="30000" stPos="0" sy="-100000" ky="0"/>
          </a:effectLst>
        </p:spPr>
      </p:pic>
      <p:pic>
        <p:nvPicPr>
          <p:cNvPr descr="Amazon.com: Patton Wall Decor 40x20 Dr. Seuss Colorful Characters ..." id="1236" name="Google Shape;1236;p30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8586754" y="1394750"/>
            <a:ext cx="746797" cy="518950"/>
          </a:xfrm>
          <a:prstGeom prst="rect">
            <a:avLst/>
          </a:prstGeom>
          <a:noFill/>
          <a:ln cap="flat" cmpd="sng" w="38100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1237" name="Google Shape;1237;p30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5664589" y="883247"/>
            <a:ext cx="628175" cy="136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30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290125" y="1458668"/>
            <a:ext cx="710450" cy="80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30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006073" y="1093925"/>
            <a:ext cx="537574" cy="1164451"/>
          </a:xfrm>
          <a:prstGeom prst="rect">
            <a:avLst/>
          </a:prstGeom>
          <a:noFill/>
          <a:ln>
            <a:noFill/>
          </a:ln>
        </p:spPr>
      </p:pic>
      <p:sp>
        <p:nvSpPr>
          <p:cNvPr id="1240" name="Google Shape;1240;p30"/>
          <p:cNvSpPr txBox="1"/>
          <p:nvPr/>
        </p:nvSpPr>
        <p:spPr>
          <a:xfrm>
            <a:off x="3171050" y="275750"/>
            <a:ext cx="19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Mrs. I. Molina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1241" name="Google Shape;1241;p30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301100" y="1913700"/>
            <a:ext cx="3544350" cy="12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2" name="Google Shape;1242;p30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8072913" y="-628925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3" name="Google Shape;1243;p30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8942575" y="-306437"/>
            <a:ext cx="710450" cy="71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