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7772400" cx="10058400"/>
  <p:notesSz cx="6858000" cy="9144000"/>
  <p:embeddedFontLst>
    <p:embeddedFont>
      <p:font typeface="Coming Soon"/>
      <p:regular r:id="rId22"/>
    </p:embeddedFont>
    <p:embeddedFont>
      <p:font typeface="Comfortaa"/>
      <p:regular r:id="rId23"/>
      <p:bold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448">
          <p15:clr>
            <a:srgbClr val="A4A3A4"/>
          </p15:clr>
        </p15:guide>
        <p15:guide id="2" pos="31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448" orient="horz"/>
        <p:guide pos="3168"/>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font" Target="fonts/ComingSoon-regular.fntdata"/><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24" Type="http://schemas.openxmlformats.org/officeDocument/2006/relationships/font" Target="fonts/Comfortaa-bold.fntdata"/><Relationship Id="rId12" Type="http://schemas.openxmlformats.org/officeDocument/2006/relationships/slide" Target="slides/slide7.xml"/><Relationship Id="rId23" Type="http://schemas.openxmlformats.org/officeDocument/2006/relationships/font" Target="fonts/Comfortaa-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bea6b6856d_0_5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bea6b6856d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bea6b6856d_0_38: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bea6b6856d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bea6b6856d_0_29: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bea6b6856d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bea6b6856d_0_33: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bea6b6856d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bea6b6856d_0_17: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bea6b6856d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bea6b6856d_0_2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bea6b6856d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bea6b6856d_0_71: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bea6b6856d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bea6b6856d_0_59: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bea6b6856d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bea6b6856d_0_25: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bea6b6856d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bea6b6856d_0_78: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bea6b6856d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bea6b6856d_0_1: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bea6b6856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bea6b6856d_0_13: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bea6b6856d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bea6b6856d_0_4: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bea6b6856d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bea6b6856d_0_7: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bea6b6856d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bea6b6856d_0_83: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bea6b6856d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42879" y="1125136"/>
            <a:ext cx="9372600" cy="3101700"/>
          </a:xfrm>
          <a:prstGeom prst="rect">
            <a:avLst/>
          </a:prstGeom>
        </p:spPr>
        <p:txBody>
          <a:bodyPr anchorCtr="0" anchor="b" bIns="113100" lIns="113100" spcFirstLastPara="1" rIns="113100" wrap="square" tIns="113100">
            <a:normAutofit/>
          </a:bodyPr>
          <a:lstStyle>
            <a:lvl1pPr lvl="0" algn="ctr">
              <a:spcBef>
                <a:spcPts val="0"/>
              </a:spcBef>
              <a:spcAft>
                <a:spcPts val="0"/>
              </a:spcAft>
              <a:buSzPts val="6400"/>
              <a:buNone/>
              <a:defRPr sz="6400"/>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p:txBody>
      </p:sp>
      <p:sp>
        <p:nvSpPr>
          <p:cNvPr id="11" name="Google Shape;11;p2"/>
          <p:cNvSpPr txBox="1"/>
          <p:nvPr>
            <p:ph idx="1" type="subTitle"/>
          </p:nvPr>
        </p:nvSpPr>
        <p:spPr>
          <a:xfrm>
            <a:off x="342870" y="4282678"/>
            <a:ext cx="9372600" cy="1197600"/>
          </a:xfrm>
          <a:prstGeom prst="rect">
            <a:avLst/>
          </a:prstGeom>
        </p:spPr>
        <p:txBody>
          <a:bodyPr anchorCtr="0" anchor="t" bIns="113100" lIns="113100" spcFirstLastPara="1" rIns="113100" wrap="square" tIns="113100">
            <a:normAutofit/>
          </a:bodyPr>
          <a:lstStyle>
            <a:lvl1pPr lvl="0" algn="ctr">
              <a:lnSpc>
                <a:spcPct val="100000"/>
              </a:lnSpc>
              <a:spcBef>
                <a:spcPts val="0"/>
              </a:spcBef>
              <a:spcAft>
                <a:spcPts val="0"/>
              </a:spcAft>
              <a:buSzPts val="3500"/>
              <a:buNone/>
              <a:defRPr sz="3500"/>
            </a:lvl1pPr>
            <a:lvl2pPr lvl="1" algn="ctr">
              <a:lnSpc>
                <a:spcPct val="100000"/>
              </a:lnSpc>
              <a:spcBef>
                <a:spcPts val="0"/>
              </a:spcBef>
              <a:spcAft>
                <a:spcPts val="0"/>
              </a:spcAft>
              <a:buSzPts val="3500"/>
              <a:buNone/>
              <a:defRPr sz="3500"/>
            </a:lvl2pPr>
            <a:lvl3pPr lvl="2" algn="ctr">
              <a:lnSpc>
                <a:spcPct val="100000"/>
              </a:lnSpc>
              <a:spcBef>
                <a:spcPts val="0"/>
              </a:spcBef>
              <a:spcAft>
                <a:spcPts val="0"/>
              </a:spcAft>
              <a:buSzPts val="3500"/>
              <a:buNone/>
              <a:defRPr sz="3500"/>
            </a:lvl3pPr>
            <a:lvl4pPr lvl="3" algn="ctr">
              <a:lnSpc>
                <a:spcPct val="100000"/>
              </a:lnSpc>
              <a:spcBef>
                <a:spcPts val="0"/>
              </a:spcBef>
              <a:spcAft>
                <a:spcPts val="0"/>
              </a:spcAft>
              <a:buSzPts val="3500"/>
              <a:buNone/>
              <a:defRPr sz="3500"/>
            </a:lvl4pPr>
            <a:lvl5pPr lvl="4" algn="ctr">
              <a:lnSpc>
                <a:spcPct val="100000"/>
              </a:lnSpc>
              <a:spcBef>
                <a:spcPts val="0"/>
              </a:spcBef>
              <a:spcAft>
                <a:spcPts val="0"/>
              </a:spcAft>
              <a:buSzPts val="3500"/>
              <a:buNone/>
              <a:defRPr sz="3500"/>
            </a:lvl5pPr>
            <a:lvl6pPr lvl="5" algn="ctr">
              <a:lnSpc>
                <a:spcPct val="100000"/>
              </a:lnSpc>
              <a:spcBef>
                <a:spcPts val="0"/>
              </a:spcBef>
              <a:spcAft>
                <a:spcPts val="0"/>
              </a:spcAft>
              <a:buSzPts val="3500"/>
              <a:buNone/>
              <a:defRPr sz="3500"/>
            </a:lvl6pPr>
            <a:lvl7pPr lvl="6" algn="ctr">
              <a:lnSpc>
                <a:spcPct val="100000"/>
              </a:lnSpc>
              <a:spcBef>
                <a:spcPts val="0"/>
              </a:spcBef>
              <a:spcAft>
                <a:spcPts val="0"/>
              </a:spcAft>
              <a:buSzPts val="3500"/>
              <a:buNone/>
              <a:defRPr sz="3500"/>
            </a:lvl7pPr>
            <a:lvl8pPr lvl="7" algn="ctr">
              <a:lnSpc>
                <a:spcPct val="100000"/>
              </a:lnSpc>
              <a:spcBef>
                <a:spcPts val="0"/>
              </a:spcBef>
              <a:spcAft>
                <a:spcPts val="0"/>
              </a:spcAft>
              <a:buSzPts val="3500"/>
              <a:buNone/>
              <a:defRPr sz="3500"/>
            </a:lvl8pPr>
            <a:lvl9pPr lvl="8" algn="ctr">
              <a:lnSpc>
                <a:spcPct val="100000"/>
              </a:lnSpc>
              <a:spcBef>
                <a:spcPts val="0"/>
              </a:spcBef>
              <a:spcAft>
                <a:spcPts val="0"/>
              </a:spcAft>
              <a:buSzPts val="3500"/>
              <a:buNone/>
              <a:defRPr sz="3500"/>
            </a:lvl9pPr>
          </a:lstStyle>
          <a:p/>
        </p:txBody>
      </p:sp>
      <p:sp>
        <p:nvSpPr>
          <p:cNvPr id="12" name="Google Shape;12;p2"/>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42870" y="3250173"/>
            <a:ext cx="9372600" cy="1272000"/>
          </a:xfrm>
          <a:prstGeom prst="rect">
            <a:avLst/>
          </a:prstGeom>
        </p:spPr>
        <p:txBody>
          <a:bodyPr anchorCtr="0" anchor="ctr" bIns="113100" lIns="113100" spcFirstLastPara="1" rIns="113100" wrap="square" tIns="113100">
            <a:normAutofit/>
          </a:bodyPr>
          <a:lstStyle>
            <a:lvl1pPr lvl="0" algn="ctr">
              <a:spcBef>
                <a:spcPts val="0"/>
              </a:spcBef>
              <a:spcAft>
                <a:spcPts val="0"/>
              </a:spcAft>
              <a:buSzPts val="4500"/>
              <a:buNone/>
              <a:defRPr sz="4500"/>
            </a:lvl1pPr>
            <a:lvl2pPr lvl="1" algn="ctr">
              <a:spcBef>
                <a:spcPts val="0"/>
              </a:spcBef>
              <a:spcAft>
                <a:spcPts val="0"/>
              </a:spcAft>
              <a:buSzPts val="4500"/>
              <a:buNone/>
              <a:defRPr sz="4500"/>
            </a:lvl2pPr>
            <a:lvl3pPr lvl="2" algn="ctr">
              <a:spcBef>
                <a:spcPts val="0"/>
              </a:spcBef>
              <a:spcAft>
                <a:spcPts val="0"/>
              </a:spcAft>
              <a:buSzPts val="4500"/>
              <a:buNone/>
              <a:defRPr sz="4500"/>
            </a:lvl3pPr>
            <a:lvl4pPr lvl="3" algn="ctr">
              <a:spcBef>
                <a:spcPts val="0"/>
              </a:spcBef>
              <a:spcAft>
                <a:spcPts val="0"/>
              </a:spcAft>
              <a:buSzPts val="4500"/>
              <a:buNone/>
              <a:defRPr sz="4500"/>
            </a:lvl4pPr>
            <a:lvl5pPr lvl="4" algn="ctr">
              <a:spcBef>
                <a:spcPts val="0"/>
              </a:spcBef>
              <a:spcAft>
                <a:spcPts val="0"/>
              </a:spcAft>
              <a:buSzPts val="4500"/>
              <a:buNone/>
              <a:defRPr sz="4500"/>
            </a:lvl5pPr>
            <a:lvl6pPr lvl="5" algn="ctr">
              <a:spcBef>
                <a:spcPts val="0"/>
              </a:spcBef>
              <a:spcAft>
                <a:spcPts val="0"/>
              </a:spcAft>
              <a:buSzPts val="4500"/>
              <a:buNone/>
              <a:defRPr sz="4500"/>
            </a:lvl6pPr>
            <a:lvl7pPr lvl="6" algn="ctr">
              <a:spcBef>
                <a:spcPts val="0"/>
              </a:spcBef>
              <a:spcAft>
                <a:spcPts val="0"/>
              </a:spcAft>
              <a:buSzPts val="4500"/>
              <a:buNone/>
              <a:defRPr sz="4500"/>
            </a:lvl7pPr>
            <a:lvl8pPr lvl="7" algn="ctr">
              <a:spcBef>
                <a:spcPts val="0"/>
              </a:spcBef>
              <a:spcAft>
                <a:spcPts val="0"/>
              </a:spcAft>
              <a:buSzPts val="4500"/>
              <a:buNone/>
              <a:defRPr sz="4500"/>
            </a:lvl8pPr>
            <a:lvl9pPr lvl="8" algn="ctr">
              <a:spcBef>
                <a:spcPts val="0"/>
              </a:spcBef>
              <a:spcAft>
                <a:spcPts val="0"/>
              </a:spcAft>
              <a:buSzPts val="4500"/>
              <a:buNone/>
              <a:defRPr sz="4500"/>
            </a:lvl9pPr>
          </a:lstStyle>
          <a:p/>
        </p:txBody>
      </p:sp>
      <p:sp>
        <p:nvSpPr>
          <p:cNvPr id="15" name="Google Shape;15;p3"/>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42870" y="672482"/>
            <a:ext cx="9372600" cy="865500"/>
          </a:xfrm>
          <a:prstGeom prst="rect">
            <a:avLst/>
          </a:prstGeom>
        </p:spPr>
        <p:txBody>
          <a:bodyPr anchorCtr="0" anchor="t" bIns="113100" lIns="113100" spcFirstLastPara="1" rIns="113100" wrap="square" tIns="11310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18" name="Google Shape;18;p4"/>
          <p:cNvSpPr txBox="1"/>
          <p:nvPr>
            <p:ph idx="1" type="body"/>
          </p:nvPr>
        </p:nvSpPr>
        <p:spPr>
          <a:xfrm>
            <a:off x="342870" y="1741518"/>
            <a:ext cx="9372600" cy="5162700"/>
          </a:xfrm>
          <a:prstGeom prst="rect">
            <a:avLst/>
          </a:prstGeom>
        </p:spPr>
        <p:txBody>
          <a:bodyPr anchorCtr="0" anchor="t" bIns="113100" lIns="113100" spcFirstLastPara="1" rIns="113100" wrap="square" tIns="113100">
            <a:normAutofit/>
          </a:bodyPr>
          <a:lstStyle>
            <a:lvl1pPr indent="-368300" lvl="0" marL="457200">
              <a:spcBef>
                <a:spcPts val="0"/>
              </a:spcBef>
              <a:spcAft>
                <a:spcPts val="0"/>
              </a:spcAft>
              <a:buSzPts val="2200"/>
              <a:buChar char="●"/>
              <a:defRPr/>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19" name="Google Shape;19;p4"/>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42870" y="672482"/>
            <a:ext cx="9372600" cy="865500"/>
          </a:xfrm>
          <a:prstGeom prst="rect">
            <a:avLst/>
          </a:prstGeom>
        </p:spPr>
        <p:txBody>
          <a:bodyPr anchorCtr="0" anchor="t" bIns="113100" lIns="113100" spcFirstLastPara="1" rIns="113100" wrap="square" tIns="11310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22" name="Google Shape;22;p5"/>
          <p:cNvSpPr txBox="1"/>
          <p:nvPr>
            <p:ph idx="1" type="body"/>
          </p:nvPr>
        </p:nvSpPr>
        <p:spPr>
          <a:xfrm>
            <a:off x="342870" y="1741518"/>
            <a:ext cx="4399800" cy="5162700"/>
          </a:xfrm>
          <a:prstGeom prst="rect">
            <a:avLst/>
          </a:prstGeom>
        </p:spPr>
        <p:txBody>
          <a:bodyPr anchorCtr="0" anchor="t" bIns="113100" lIns="113100" spcFirstLastPara="1" rIns="113100" wrap="square" tIns="113100">
            <a:normAutofit/>
          </a:bodyPr>
          <a:lstStyle>
            <a:lvl1pPr indent="-336550" lvl="0" marL="457200">
              <a:spcBef>
                <a:spcPts val="0"/>
              </a:spcBef>
              <a:spcAft>
                <a:spcPts val="0"/>
              </a:spcAft>
              <a:buSzPts val="1700"/>
              <a:buChar char="●"/>
              <a:defRPr sz="1700"/>
            </a:lvl1pPr>
            <a:lvl2pPr indent="-323850" lvl="1" marL="914400">
              <a:spcBef>
                <a:spcPts val="0"/>
              </a:spcBef>
              <a:spcAft>
                <a:spcPts val="0"/>
              </a:spcAft>
              <a:buSzPts val="1500"/>
              <a:buChar char="○"/>
              <a:defRPr sz="1500"/>
            </a:lvl2pPr>
            <a:lvl3pPr indent="-323850" lvl="2" marL="1371600">
              <a:spcBef>
                <a:spcPts val="0"/>
              </a:spcBef>
              <a:spcAft>
                <a:spcPts val="0"/>
              </a:spcAft>
              <a:buSzPts val="1500"/>
              <a:buChar char="■"/>
              <a:defRPr sz="1500"/>
            </a:lvl3pPr>
            <a:lvl4pPr indent="-323850" lvl="3" marL="1828800">
              <a:spcBef>
                <a:spcPts val="0"/>
              </a:spcBef>
              <a:spcAft>
                <a:spcPts val="0"/>
              </a:spcAft>
              <a:buSzPts val="1500"/>
              <a:buChar char="●"/>
              <a:defRPr sz="1500"/>
            </a:lvl4pPr>
            <a:lvl5pPr indent="-323850" lvl="4" marL="2286000">
              <a:spcBef>
                <a:spcPts val="0"/>
              </a:spcBef>
              <a:spcAft>
                <a:spcPts val="0"/>
              </a:spcAft>
              <a:buSzPts val="1500"/>
              <a:buChar char="○"/>
              <a:defRPr sz="1500"/>
            </a:lvl5pPr>
            <a:lvl6pPr indent="-323850" lvl="5" marL="2743200">
              <a:spcBef>
                <a:spcPts val="0"/>
              </a:spcBef>
              <a:spcAft>
                <a:spcPts val="0"/>
              </a:spcAft>
              <a:buSzPts val="1500"/>
              <a:buChar char="■"/>
              <a:defRPr sz="1500"/>
            </a:lvl6pPr>
            <a:lvl7pPr indent="-323850" lvl="6" marL="3200400">
              <a:spcBef>
                <a:spcPts val="0"/>
              </a:spcBef>
              <a:spcAft>
                <a:spcPts val="0"/>
              </a:spcAft>
              <a:buSzPts val="1500"/>
              <a:buChar char="●"/>
              <a:defRPr sz="1500"/>
            </a:lvl7pPr>
            <a:lvl8pPr indent="-323850" lvl="7" marL="3657600">
              <a:spcBef>
                <a:spcPts val="0"/>
              </a:spcBef>
              <a:spcAft>
                <a:spcPts val="0"/>
              </a:spcAft>
              <a:buSzPts val="1500"/>
              <a:buChar char="○"/>
              <a:defRPr sz="1500"/>
            </a:lvl8pPr>
            <a:lvl9pPr indent="-323850" lvl="8" marL="4114800">
              <a:spcBef>
                <a:spcPts val="0"/>
              </a:spcBef>
              <a:spcAft>
                <a:spcPts val="0"/>
              </a:spcAft>
              <a:buSzPts val="1500"/>
              <a:buChar char="■"/>
              <a:defRPr sz="1500"/>
            </a:lvl9pPr>
          </a:lstStyle>
          <a:p/>
        </p:txBody>
      </p:sp>
      <p:sp>
        <p:nvSpPr>
          <p:cNvPr id="23" name="Google Shape;23;p5"/>
          <p:cNvSpPr txBox="1"/>
          <p:nvPr>
            <p:ph idx="2" type="body"/>
          </p:nvPr>
        </p:nvSpPr>
        <p:spPr>
          <a:xfrm>
            <a:off x="5315640" y="1741518"/>
            <a:ext cx="4399800" cy="5162700"/>
          </a:xfrm>
          <a:prstGeom prst="rect">
            <a:avLst/>
          </a:prstGeom>
        </p:spPr>
        <p:txBody>
          <a:bodyPr anchorCtr="0" anchor="t" bIns="113100" lIns="113100" spcFirstLastPara="1" rIns="113100" wrap="square" tIns="113100">
            <a:normAutofit/>
          </a:bodyPr>
          <a:lstStyle>
            <a:lvl1pPr indent="-336550" lvl="0" marL="457200">
              <a:spcBef>
                <a:spcPts val="0"/>
              </a:spcBef>
              <a:spcAft>
                <a:spcPts val="0"/>
              </a:spcAft>
              <a:buSzPts val="1700"/>
              <a:buChar char="●"/>
              <a:defRPr sz="1700"/>
            </a:lvl1pPr>
            <a:lvl2pPr indent="-323850" lvl="1" marL="914400">
              <a:spcBef>
                <a:spcPts val="0"/>
              </a:spcBef>
              <a:spcAft>
                <a:spcPts val="0"/>
              </a:spcAft>
              <a:buSzPts val="1500"/>
              <a:buChar char="○"/>
              <a:defRPr sz="1500"/>
            </a:lvl2pPr>
            <a:lvl3pPr indent="-323850" lvl="2" marL="1371600">
              <a:spcBef>
                <a:spcPts val="0"/>
              </a:spcBef>
              <a:spcAft>
                <a:spcPts val="0"/>
              </a:spcAft>
              <a:buSzPts val="1500"/>
              <a:buChar char="■"/>
              <a:defRPr sz="1500"/>
            </a:lvl3pPr>
            <a:lvl4pPr indent="-323850" lvl="3" marL="1828800">
              <a:spcBef>
                <a:spcPts val="0"/>
              </a:spcBef>
              <a:spcAft>
                <a:spcPts val="0"/>
              </a:spcAft>
              <a:buSzPts val="1500"/>
              <a:buChar char="●"/>
              <a:defRPr sz="1500"/>
            </a:lvl4pPr>
            <a:lvl5pPr indent="-323850" lvl="4" marL="2286000">
              <a:spcBef>
                <a:spcPts val="0"/>
              </a:spcBef>
              <a:spcAft>
                <a:spcPts val="0"/>
              </a:spcAft>
              <a:buSzPts val="1500"/>
              <a:buChar char="○"/>
              <a:defRPr sz="1500"/>
            </a:lvl5pPr>
            <a:lvl6pPr indent="-323850" lvl="5" marL="2743200">
              <a:spcBef>
                <a:spcPts val="0"/>
              </a:spcBef>
              <a:spcAft>
                <a:spcPts val="0"/>
              </a:spcAft>
              <a:buSzPts val="1500"/>
              <a:buChar char="■"/>
              <a:defRPr sz="1500"/>
            </a:lvl6pPr>
            <a:lvl7pPr indent="-323850" lvl="6" marL="3200400">
              <a:spcBef>
                <a:spcPts val="0"/>
              </a:spcBef>
              <a:spcAft>
                <a:spcPts val="0"/>
              </a:spcAft>
              <a:buSzPts val="1500"/>
              <a:buChar char="●"/>
              <a:defRPr sz="1500"/>
            </a:lvl7pPr>
            <a:lvl8pPr indent="-323850" lvl="7" marL="3657600">
              <a:spcBef>
                <a:spcPts val="0"/>
              </a:spcBef>
              <a:spcAft>
                <a:spcPts val="0"/>
              </a:spcAft>
              <a:buSzPts val="1500"/>
              <a:buChar char="○"/>
              <a:defRPr sz="1500"/>
            </a:lvl8pPr>
            <a:lvl9pPr indent="-323850" lvl="8" marL="4114800">
              <a:spcBef>
                <a:spcPts val="0"/>
              </a:spcBef>
              <a:spcAft>
                <a:spcPts val="0"/>
              </a:spcAft>
              <a:buSzPts val="1500"/>
              <a:buChar char="■"/>
              <a:defRPr sz="1500"/>
            </a:lvl9pPr>
          </a:lstStyle>
          <a:p/>
        </p:txBody>
      </p:sp>
      <p:sp>
        <p:nvSpPr>
          <p:cNvPr id="24" name="Google Shape;24;p5"/>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42870" y="672482"/>
            <a:ext cx="9372600" cy="865500"/>
          </a:xfrm>
          <a:prstGeom prst="rect">
            <a:avLst/>
          </a:prstGeom>
        </p:spPr>
        <p:txBody>
          <a:bodyPr anchorCtr="0" anchor="t" bIns="113100" lIns="113100" spcFirstLastPara="1" rIns="113100" wrap="square" tIns="11310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27" name="Google Shape;27;p6"/>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42870" y="839573"/>
            <a:ext cx="3088800" cy="1141800"/>
          </a:xfrm>
          <a:prstGeom prst="rect">
            <a:avLst/>
          </a:prstGeom>
        </p:spPr>
        <p:txBody>
          <a:bodyPr anchorCtr="0" anchor="b" bIns="113100" lIns="113100" spcFirstLastPara="1" rIns="113100" wrap="square" tIns="11310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0" name="Google Shape;30;p7"/>
          <p:cNvSpPr txBox="1"/>
          <p:nvPr>
            <p:ph idx="1" type="body"/>
          </p:nvPr>
        </p:nvSpPr>
        <p:spPr>
          <a:xfrm>
            <a:off x="342870" y="2099840"/>
            <a:ext cx="3088800" cy="4804500"/>
          </a:xfrm>
          <a:prstGeom prst="rect">
            <a:avLst/>
          </a:prstGeom>
        </p:spPr>
        <p:txBody>
          <a:bodyPr anchorCtr="0" anchor="t" bIns="113100" lIns="113100" spcFirstLastPara="1" rIns="113100" wrap="square" tIns="113100">
            <a:normAutofit/>
          </a:bodyPr>
          <a:lstStyle>
            <a:lvl1pPr indent="-323850" lvl="0" marL="457200">
              <a:spcBef>
                <a:spcPts val="0"/>
              </a:spcBef>
              <a:spcAft>
                <a:spcPts val="0"/>
              </a:spcAft>
              <a:buSzPts val="1500"/>
              <a:buChar char="●"/>
              <a:defRPr sz="1500"/>
            </a:lvl1pPr>
            <a:lvl2pPr indent="-323850" lvl="1" marL="914400">
              <a:spcBef>
                <a:spcPts val="0"/>
              </a:spcBef>
              <a:spcAft>
                <a:spcPts val="0"/>
              </a:spcAft>
              <a:buSzPts val="1500"/>
              <a:buChar char="○"/>
              <a:defRPr sz="1500"/>
            </a:lvl2pPr>
            <a:lvl3pPr indent="-323850" lvl="2" marL="1371600">
              <a:spcBef>
                <a:spcPts val="0"/>
              </a:spcBef>
              <a:spcAft>
                <a:spcPts val="0"/>
              </a:spcAft>
              <a:buSzPts val="1500"/>
              <a:buChar char="■"/>
              <a:defRPr sz="1500"/>
            </a:lvl3pPr>
            <a:lvl4pPr indent="-323850" lvl="3" marL="1828800">
              <a:spcBef>
                <a:spcPts val="0"/>
              </a:spcBef>
              <a:spcAft>
                <a:spcPts val="0"/>
              </a:spcAft>
              <a:buSzPts val="1500"/>
              <a:buChar char="●"/>
              <a:defRPr sz="1500"/>
            </a:lvl4pPr>
            <a:lvl5pPr indent="-323850" lvl="4" marL="2286000">
              <a:spcBef>
                <a:spcPts val="0"/>
              </a:spcBef>
              <a:spcAft>
                <a:spcPts val="0"/>
              </a:spcAft>
              <a:buSzPts val="1500"/>
              <a:buChar char="○"/>
              <a:defRPr sz="1500"/>
            </a:lvl5pPr>
            <a:lvl6pPr indent="-323850" lvl="5" marL="2743200">
              <a:spcBef>
                <a:spcPts val="0"/>
              </a:spcBef>
              <a:spcAft>
                <a:spcPts val="0"/>
              </a:spcAft>
              <a:buSzPts val="1500"/>
              <a:buChar char="■"/>
              <a:defRPr sz="1500"/>
            </a:lvl6pPr>
            <a:lvl7pPr indent="-323850" lvl="6" marL="3200400">
              <a:spcBef>
                <a:spcPts val="0"/>
              </a:spcBef>
              <a:spcAft>
                <a:spcPts val="0"/>
              </a:spcAft>
              <a:buSzPts val="1500"/>
              <a:buChar char="●"/>
              <a:defRPr sz="1500"/>
            </a:lvl7pPr>
            <a:lvl8pPr indent="-323850" lvl="7" marL="3657600">
              <a:spcBef>
                <a:spcPts val="0"/>
              </a:spcBef>
              <a:spcAft>
                <a:spcPts val="0"/>
              </a:spcAft>
              <a:buSzPts val="1500"/>
              <a:buChar char="○"/>
              <a:defRPr sz="1500"/>
            </a:lvl8pPr>
            <a:lvl9pPr indent="-323850" lvl="8" marL="4114800">
              <a:spcBef>
                <a:spcPts val="0"/>
              </a:spcBef>
              <a:spcAft>
                <a:spcPts val="0"/>
              </a:spcAft>
              <a:buSzPts val="1500"/>
              <a:buChar char="■"/>
              <a:defRPr sz="1500"/>
            </a:lvl9pPr>
          </a:lstStyle>
          <a:p/>
        </p:txBody>
      </p:sp>
      <p:sp>
        <p:nvSpPr>
          <p:cNvPr id="31" name="Google Shape;31;p7"/>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39275" y="680227"/>
            <a:ext cx="7004700" cy="6181800"/>
          </a:xfrm>
          <a:prstGeom prst="rect">
            <a:avLst/>
          </a:prstGeom>
        </p:spPr>
        <p:txBody>
          <a:bodyPr anchorCtr="0" anchor="ctr" bIns="113100" lIns="113100" spcFirstLastPara="1" rIns="113100" wrap="square" tIns="113100">
            <a:normAutofit/>
          </a:bodyPr>
          <a:lstStyle>
            <a:lvl1pPr lvl="0">
              <a:spcBef>
                <a:spcPts val="0"/>
              </a:spcBef>
              <a:spcAft>
                <a:spcPts val="0"/>
              </a:spcAft>
              <a:buSzPts val="5900"/>
              <a:buNone/>
              <a:defRPr sz="5900"/>
            </a:lvl1pPr>
            <a:lvl2pPr lvl="1">
              <a:spcBef>
                <a:spcPts val="0"/>
              </a:spcBef>
              <a:spcAft>
                <a:spcPts val="0"/>
              </a:spcAft>
              <a:buSzPts val="5900"/>
              <a:buNone/>
              <a:defRPr sz="5900"/>
            </a:lvl2pPr>
            <a:lvl3pPr lvl="2">
              <a:spcBef>
                <a:spcPts val="0"/>
              </a:spcBef>
              <a:spcAft>
                <a:spcPts val="0"/>
              </a:spcAft>
              <a:buSzPts val="5900"/>
              <a:buNone/>
              <a:defRPr sz="5900"/>
            </a:lvl3pPr>
            <a:lvl4pPr lvl="3">
              <a:spcBef>
                <a:spcPts val="0"/>
              </a:spcBef>
              <a:spcAft>
                <a:spcPts val="0"/>
              </a:spcAft>
              <a:buSzPts val="5900"/>
              <a:buNone/>
              <a:defRPr sz="5900"/>
            </a:lvl4pPr>
            <a:lvl5pPr lvl="4">
              <a:spcBef>
                <a:spcPts val="0"/>
              </a:spcBef>
              <a:spcAft>
                <a:spcPts val="0"/>
              </a:spcAft>
              <a:buSzPts val="5900"/>
              <a:buNone/>
              <a:defRPr sz="5900"/>
            </a:lvl5pPr>
            <a:lvl6pPr lvl="5">
              <a:spcBef>
                <a:spcPts val="0"/>
              </a:spcBef>
              <a:spcAft>
                <a:spcPts val="0"/>
              </a:spcAft>
              <a:buSzPts val="5900"/>
              <a:buNone/>
              <a:defRPr sz="5900"/>
            </a:lvl6pPr>
            <a:lvl7pPr lvl="6">
              <a:spcBef>
                <a:spcPts val="0"/>
              </a:spcBef>
              <a:spcAft>
                <a:spcPts val="0"/>
              </a:spcAft>
              <a:buSzPts val="5900"/>
              <a:buNone/>
              <a:defRPr sz="5900"/>
            </a:lvl7pPr>
            <a:lvl8pPr lvl="7">
              <a:spcBef>
                <a:spcPts val="0"/>
              </a:spcBef>
              <a:spcAft>
                <a:spcPts val="0"/>
              </a:spcAft>
              <a:buSzPts val="5900"/>
              <a:buNone/>
              <a:defRPr sz="5900"/>
            </a:lvl8pPr>
            <a:lvl9pPr lvl="8">
              <a:spcBef>
                <a:spcPts val="0"/>
              </a:spcBef>
              <a:spcAft>
                <a:spcPts val="0"/>
              </a:spcAft>
              <a:buSzPts val="5900"/>
              <a:buNone/>
              <a:defRPr sz="5900"/>
            </a:lvl9pPr>
          </a:lstStyle>
          <a:p/>
        </p:txBody>
      </p:sp>
      <p:sp>
        <p:nvSpPr>
          <p:cNvPr id="34" name="Google Shape;34;p8"/>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5029200" y="-189"/>
            <a:ext cx="5029200" cy="7772400"/>
          </a:xfrm>
          <a:prstGeom prst="rect">
            <a:avLst/>
          </a:prstGeom>
          <a:solidFill>
            <a:schemeClr val="lt2"/>
          </a:solidFill>
          <a:ln>
            <a:noFill/>
          </a:ln>
        </p:spPr>
        <p:txBody>
          <a:bodyPr anchorCtr="0" anchor="ctr" bIns="113100" lIns="113100" spcFirstLastPara="1" rIns="113100" wrap="square" tIns="113100">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92050" y="1863464"/>
            <a:ext cx="4449600" cy="2239800"/>
          </a:xfrm>
          <a:prstGeom prst="rect">
            <a:avLst/>
          </a:prstGeom>
        </p:spPr>
        <p:txBody>
          <a:bodyPr anchorCtr="0" anchor="b" bIns="113100" lIns="113100" spcFirstLastPara="1" rIns="113100" wrap="square" tIns="11310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8" name="Google Shape;38;p9"/>
          <p:cNvSpPr txBox="1"/>
          <p:nvPr>
            <p:ph idx="1" type="subTitle"/>
          </p:nvPr>
        </p:nvSpPr>
        <p:spPr>
          <a:xfrm>
            <a:off x="292050" y="4235758"/>
            <a:ext cx="4449600" cy="1866300"/>
          </a:xfrm>
          <a:prstGeom prst="rect">
            <a:avLst/>
          </a:prstGeom>
        </p:spPr>
        <p:txBody>
          <a:bodyPr anchorCtr="0" anchor="t" bIns="113100" lIns="113100" spcFirstLastPara="1" rIns="113100" wrap="square" tIns="113100">
            <a:normAutofit/>
          </a:bodyPr>
          <a:lstStyle>
            <a:lvl1pPr lvl="0" algn="ctr">
              <a:lnSpc>
                <a:spcPct val="100000"/>
              </a:lnSpc>
              <a:spcBef>
                <a:spcPts val="0"/>
              </a:spcBef>
              <a:spcAft>
                <a:spcPts val="0"/>
              </a:spcAft>
              <a:buSzPts val="2600"/>
              <a:buNone/>
              <a:defRPr sz="2600"/>
            </a:lvl1pPr>
            <a:lvl2pPr lvl="1" algn="ctr">
              <a:lnSpc>
                <a:spcPct val="100000"/>
              </a:lnSpc>
              <a:spcBef>
                <a:spcPts val="0"/>
              </a:spcBef>
              <a:spcAft>
                <a:spcPts val="0"/>
              </a:spcAft>
              <a:buSzPts val="2600"/>
              <a:buNone/>
              <a:defRPr sz="2600"/>
            </a:lvl2pPr>
            <a:lvl3pPr lvl="2" algn="ctr">
              <a:lnSpc>
                <a:spcPct val="100000"/>
              </a:lnSpc>
              <a:spcBef>
                <a:spcPts val="0"/>
              </a:spcBef>
              <a:spcAft>
                <a:spcPts val="0"/>
              </a:spcAft>
              <a:buSzPts val="2600"/>
              <a:buNone/>
              <a:defRPr sz="2600"/>
            </a:lvl3pPr>
            <a:lvl4pPr lvl="3" algn="ctr">
              <a:lnSpc>
                <a:spcPct val="100000"/>
              </a:lnSpc>
              <a:spcBef>
                <a:spcPts val="0"/>
              </a:spcBef>
              <a:spcAft>
                <a:spcPts val="0"/>
              </a:spcAft>
              <a:buSzPts val="2600"/>
              <a:buNone/>
              <a:defRPr sz="2600"/>
            </a:lvl4pPr>
            <a:lvl5pPr lvl="4" algn="ctr">
              <a:lnSpc>
                <a:spcPct val="100000"/>
              </a:lnSpc>
              <a:spcBef>
                <a:spcPts val="0"/>
              </a:spcBef>
              <a:spcAft>
                <a:spcPts val="0"/>
              </a:spcAft>
              <a:buSzPts val="2600"/>
              <a:buNone/>
              <a:defRPr sz="2600"/>
            </a:lvl5pPr>
            <a:lvl6pPr lvl="5" algn="ctr">
              <a:lnSpc>
                <a:spcPct val="100000"/>
              </a:lnSpc>
              <a:spcBef>
                <a:spcPts val="0"/>
              </a:spcBef>
              <a:spcAft>
                <a:spcPts val="0"/>
              </a:spcAft>
              <a:buSzPts val="2600"/>
              <a:buNone/>
              <a:defRPr sz="2600"/>
            </a:lvl6pPr>
            <a:lvl7pPr lvl="6" algn="ctr">
              <a:lnSpc>
                <a:spcPct val="100000"/>
              </a:lnSpc>
              <a:spcBef>
                <a:spcPts val="0"/>
              </a:spcBef>
              <a:spcAft>
                <a:spcPts val="0"/>
              </a:spcAft>
              <a:buSzPts val="2600"/>
              <a:buNone/>
              <a:defRPr sz="2600"/>
            </a:lvl7pPr>
            <a:lvl8pPr lvl="7" algn="ctr">
              <a:lnSpc>
                <a:spcPct val="100000"/>
              </a:lnSpc>
              <a:spcBef>
                <a:spcPts val="0"/>
              </a:spcBef>
              <a:spcAft>
                <a:spcPts val="0"/>
              </a:spcAft>
              <a:buSzPts val="2600"/>
              <a:buNone/>
              <a:defRPr sz="2600"/>
            </a:lvl8pPr>
            <a:lvl9pPr lvl="8" algn="ctr">
              <a:lnSpc>
                <a:spcPct val="100000"/>
              </a:lnSpc>
              <a:spcBef>
                <a:spcPts val="0"/>
              </a:spcBef>
              <a:spcAft>
                <a:spcPts val="0"/>
              </a:spcAft>
              <a:buSzPts val="2600"/>
              <a:buNone/>
              <a:defRPr sz="2600"/>
            </a:lvl9pPr>
          </a:lstStyle>
          <a:p/>
        </p:txBody>
      </p:sp>
      <p:sp>
        <p:nvSpPr>
          <p:cNvPr id="39" name="Google Shape;39;p9"/>
          <p:cNvSpPr txBox="1"/>
          <p:nvPr>
            <p:ph idx="2" type="body"/>
          </p:nvPr>
        </p:nvSpPr>
        <p:spPr>
          <a:xfrm>
            <a:off x="5433450" y="1094158"/>
            <a:ext cx="4220700" cy="5583600"/>
          </a:xfrm>
          <a:prstGeom prst="rect">
            <a:avLst/>
          </a:prstGeom>
        </p:spPr>
        <p:txBody>
          <a:bodyPr anchorCtr="0" anchor="ctr" bIns="113100" lIns="113100" spcFirstLastPara="1" rIns="113100" wrap="square" tIns="113100">
            <a:normAutofit/>
          </a:bodyPr>
          <a:lstStyle>
            <a:lvl1pPr indent="-368300" lvl="0" marL="457200">
              <a:spcBef>
                <a:spcPts val="0"/>
              </a:spcBef>
              <a:spcAft>
                <a:spcPts val="0"/>
              </a:spcAft>
              <a:buSzPts val="2200"/>
              <a:buChar char="●"/>
              <a:defRPr/>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40" name="Google Shape;40;p9"/>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42870" y="6392869"/>
            <a:ext cx="6598800" cy="914400"/>
          </a:xfrm>
          <a:prstGeom prst="rect">
            <a:avLst/>
          </a:prstGeom>
        </p:spPr>
        <p:txBody>
          <a:bodyPr anchorCtr="0" anchor="ctr" bIns="113100" lIns="113100" spcFirstLastPara="1" rIns="113100" wrap="square" tIns="113100">
            <a:normAutofit/>
          </a:bodyPr>
          <a:lstStyle>
            <a:lvl1pPr indent="-228600" lvl="0" marL="457200">
              <a:lnSpc>
                <a:spcPct val="100000"/>
              </a:lnSpc>
              <a:spcBef>
                <a:spcPts val="0"/>
              </a:spcBef>
              <a:spcAft>
                <a:spcPts val="0"/>
              </a:spcAft>
              <a:buSzPts val="2200"/>
              <a:buNone/>
              <a:defRPr/>
            </a:lvl1pPr>
          </a:lstStyle>
          <a:p/>
        </p:txBody>
      </p:sp>
      <p:sp>
        <p:nvSpPr>
          <p:cNvPr id="43" name="Google Shape;43;p10"/>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42870" y="1671478"/>
            <a:ext cx="9372600" cy="2967000"/>
          </a:xfrm>
          <a:prstGeom prst="rect">
            <a:avLst/>
          </a:prstGeom>
        </p:spPr>
        <p:txBody>
          <a:bodyPr anchorCtr="0" anchor="b" bIns="113100" lIns="113100" spcFirstLastPara="1" rIns="113100" wrap="square" tIns="113100">
            <a:normAutofit/>
          </a:bodyPr>
          <a:lstStyle>
            <a:lvl1pPr lvl="0" algn="ctr">
              <a:spcBef>
                <a:spcPts val="0"/>
              </a:spcBef>
              <a:spcAft>
                <a:spcPts val="0"/>
              </a:spcAft>
              <a:buSzPts val="14800"/>
              <a:buNone/>
              <a:defRPr sz="14800"/>
            </a:lvl1pPr>
            <a:lvl2pPr lvl="1" algn="ctr">
              <a:spcBef>
                <a:spcPts val="0"/>
              </a:spcBef>
              <a:spcAft>
                <a:spcPts val="0"/>
              </a:spcAft>
              <a:buSzPts val="14800"/>
              <a:buNone/>
              <a:defRPr sz="14800"/>
            </a:lvl2pPr>
            <a:lvl3pPr lvl="2" algn="ctr">
              <a:spcBef>
                <a:spcPts val="0"/>
              </a:spcBef>
              <a:spcAft>
                <a:spcPts val="0"/>
              </a:spcAft>
              <a:buSzPts val="14800"/>
              <a:buNone/>
              <a:defRPr sz="14800"/>
            </a:lvl3pPr>
            <a:lvl4pPr lvl="3" algn="ctr">
              <a:spcBef>
                <a:spcPts val="0"/>
              </a:spcBef>
              <a:spcAft>
                <a:spcPts val="0"/>
              </a:spcAft>
              <a:buSzPts val="14800"/>
              <a:buNone/>
              <a:defRPr sz="14800"/>
            </a:lvl4pPr>
            <a:lvl5pPr lvl="4" algn="ctr">
              <a:spcBef>
                <a:spcPts val="0"/>
              </a:spcBef>
              <a:spcAft>
                <a:spcPts val="0"/>
              </a:spcAft>
              <a:buSzPts val="14800"/>
              <a:buNone/>
              <a:defRPr sz="14800"/>
            </a:lvl5pPr>
            <a:lvl6pPr lvl="5" algn="ctr">
              <a:spcBef>
                <a:spcPts val="0"/>
              </a:spcBef>
              <a:spcAft>
                <a:spcPts val="0"/>
              </a:spcAft>
              <a:buSzPts val="14800"/>
              <a:buNone/>
              <a:defRPr sz="14800"/>
            </a:lvl6pPr>
            <a:lvl7pPr lvl="6" algn="ctr">
              <a:spcBef>
                <a:spcPts val="0"/>
              </a:spcBef>
              <a:spcAft>
                <a:spcPts val="0"/>
              </a:spcAft>
              <a:buSzPts val="14800"/>
              <a:buNone/>
              <a:defRPr sz="14800"/>
            </a:lvl7pPr>
            <a:lvl8pPr lvl="7" algn="ctr">
              <a:spcBef>
                <a:spcPts val="0"/>
              </a:spcBef>
              <a:spcAft>
                <a:spcPts val="0"/>
              </a:spcAft>
              <a:buSzPts val="14800"/>
              <a:buNone/>
              <a:defRPr sz="14800"/>
            </a:lvl8pPr>
            <a:lvl9pPr lvl="8" algn="ctr">
              <a:spcBef>
                <a:spcPts val="0"/>
              </a:spcBef>
              <a:spcAft>
                <a:spcPts val="0"/>
              </a:spcAft>
              <a:buSzPts val="14800"/>
              <a:buNone/>
              <a:defRPr sz="14800"/>
            </a:lvl9pPr>
          </a:lstStyle>
          <a:p>
            <a:r>
              <a:t>xx%</a:t>
            </a:r>
          </a:p>
        </p:txBody>
      </p:sp>
      <p:sp>
        <p:nvSpPr>
          <p:cNvPr id="46" name="Google Shape;46;p11"/>
          <p:cNvSpPr txBox="1"/>
          <p:nvPr>
            <p:ph idx="1" type="body"/>
          </p:nvPr>
        </p:nvSpPr>
        <p:spPr>
          <a:xfrm>
            <a:off x="342870" y="4763362"/>
            <a:ext cx="9372600" cy="1965600"/>
          </a:xfrm>
          <a:prstGeom prst="rect">
            <a:avLst/>
          </a:prstGeom>
        </p:spPr>
        <p:txBody>
          <a:bodyPr anchorCtr="0" anchor="t" bIns="113100" lIns="113100" spcFirstLastPara="1" rIns="113100" wrap="square" tIns="113100">
            <a:normAutofit/>
          </a:bodyPr>
          <a:lstStyle>
            <a:lvl1pPr indent="-368300" lvl="0" marL="457200" algn="ctr">
              <a:spcBef>
                <a:spcPts val="0"/>
              </a:spcBef>
              <a:spcAft>
                <a:spcPts val="0"/>
              </a:spcAft>
              <a:buSzPts val="2200"/>
              <a:buChar char="●"/>
              <a:defRPr/>
            </a:lvl1pPr>
            <a:lvl2pPr indent="-336550" lvl="1" marL="914400" algn="ctr">
              <a:spcBef>
                <a:spcPts val="0"/>
              </a:spcBef>
              <a:spcAft>
                <a:spcPts val="0"/>
              </a:spcAft>
              <a:buSzPts val="1700"/>
              <a:buChar char="○"/>
              <a:defRPr/>
            </a:lvl2pPr>
            <a:lvl3pPr indent="-336550" lvl="2" marL="1371600" algn="ctr">
              <a:spcBef>
                <a:spcPts val="0"/>
              </a:spcBef>
              <a:spcAft>
                <a:spcPts val="0"/>
              </a:spcAft>
              <a:buSzPts val="1700"/>
              <a:buChar char="■"/>
              <a:defRPr/>
            </a:lvl3pPr>
            <a:lvl4pPr indent="-336550" lvl="3" marL="1828800" algn="ctr">
              <a:spcBef>
                <a:spcPts val="0"/>
              </a:spcBef>
              <a:spcAft>
                <a:spcPts val="0"/>
              </a:spcAft>
              <a:buSzPts val="1700"/>
              <a:buChar char="●"/>
              <a:defRPr/>
            </a:lvl4pPr>
            <a:lvl5pPr indent="-336550" lvl="4" marL="2286000" algn="ctr">
              <a:spcBef>
                <a:spcPts val="0"/>
              </a:spcBef>
              <a:spcAft>
                <a:spcPts val="0"/>
              </a:spcAft>
              <a:buSzPts val="1700"/>
              <a:buChar char="○"/>
              <a:defRPr/>
            </a:lvl5pPr>
            <a:lvl6pPr indent="-336550" lvl="5" marL="2743200" algn="ctr">
              <a:spcBef>
                <a:spcPts val="0"/>
              </a:spcBef>
              <a:spcAft>
                <a:spcPts val="0"/>
              </a:spcAft>
              <a:buSzPts val="1700"/>
              <a:buChar char="■"/>
              <a:defRPr/>
            </a:lvl6pPr>
            <a:lvl7pPr indent="-336550" lvl="6" marL="3200400" algn="ctr">
              <a:spcBef>
                <a:spcPts val="0"/>
              </a:spcBef>
              <a:spcAft>
                <a:spcPts val="0"/>
              </a:spcAft>
              <a:buSzPts val="1700"/>
              <a:buChar char="●"/>
              <a:defRPr/>
            </a:lvl7pPr>
            <a:lvl8pPr indent="-336550" lvl="7" marL="3657600" algn="ctr">
              <a:spcBef>
                <a:spcPts val="0"/>
              </a:spcBef>
              <a:spcAft>
                <a:spcPts val="0"/>
              </a:spcAft>
              <a:buSzPts val="1700"/>
              <a:buChar char="○"/>
              <a:defRPr/>
            </a:lvl8pPr>
            <a:lvl9pPr indent="-336550" lvl="8" marL="4114800" algn="ctr">
              <a:spcBef>
                <a:spcPts val="0"/>
              </a:spcBef>
              <a:spcAft>
                <a:spcPts val="0"/>
              </a:spcAft>
              <a:buSzPts val="1700"/>
              <a:buChar char="■"/>
              <a:defRPr/>
            </a:lvl9pPr>
          </a:lstStyle>
          <a:p/>
        </p:txBody>
      </p:sp>
      <p:sp>
        <p:nvSpPr>
          <p:cNvPr id="47" name="Google Shape;47;p11"/>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00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42870" y="672482"/>
            <a:ext cx="9372600" cy="865500"/>
          </a:xfrm>
          <a:prstGeom prst="rect">
            <a:avLst/>
          </a:prstGeom>
          <a:noFill/>
          <a:ln>
            <a:noFill/>
          </a:ln>
        </p:spPr>
        <p:txBody>
          <a:bodyPr anchorCtr="0" anchor="t" bIns="113100" lIns="113100" spcFirstLastPara="1" rIns="113100" wrap="square" tIns="113100">
            <a:normAutofit/>
          </a:bodyPr>
          <a:lstStyle>
            <a:lvl1pPr lvl="0">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None/>
              <a:defRPr sz="3500">
                <a:solidFill>
                  <a:schemeClr val="dk1"/>
                </a:solidFill>
              </a:defRPr>
            </a:lvl2pPr>
            <a:lvl3pPr lvl="2">
              <a:spcBef>
                <a:spcPts val="0"/>
              </a:spcBef>
              <a:spcAft>
                <a:spcPts val="0"/>
              </a:spcAft>
              <a:buClr>
                <a:schemeClr val="dk1"/>
              </a:buClr>
              <a:buSzPts val="3500"/>
              <a:buNone/>
              <a:defRPr sz="3500">
                <a:solidFill>
                  <a:schemeClr val="dk1"/>
                </a:solidFill>
              </a:defRPr>
            </a:lvl3pPr>
            <a:lvl4pPr lvl="3">
              <a:spcBef>
                <a:spcPts val="0"/>
              </a:spcBef>
              <a:spcAft>
                <a:spcPts val="0"/>
              </a:spcAft>
              <a:buClr>
                <a:schemeClr val="dk1"/>
              </a:buClr>
              <a:buSzPts val="3500"/>
              <a:buNone/>
              <a:defRPr sz="3500">
                <a:solidFill>
                  <a:schemeClr val="dk1"/>
                </a:solidFill>
              </a:defRPr>
            </a:lvl4pPr>
            <a:lvl5pPr lvl="4">
              <a:spcBef>
                <a:spcPts val="0"/>
              </a:spcBef>
              <a:spcAft>
                <a:spcPts val="0"/>
              </a:spcAft>
              <a:buClr>
                <a:schemeClr val="dk1"/>
              </a:buClr>
              <a:buSzPts val="3500"/>
              <a:buNone/>
              <a:defRPr sz="3500">
                <a:solidFill>
                  <a:schemeClr val="dk1"/>
                </a:solidFill>
              </a:defRPr>
            </a:lvl5pPr>
            <a:lvl6pPr lvl="5">
              <a:spcBef>
                <a:spcPts val="0"/>
              </a:spcBef>
              <a:spcAft>
                <a:spcPts val="0"/>
              </a:spcAft>
              <a:buClr>
                <a:schemeClr val="dk1"/>
              </a:buClr>
              <a:buSzPts val="3500"/>
              <a:buNone/>
              <a:defRPr sz="3500">
                <a:solidFill>
                  <a:schemeClr val="dk1"/>
                </a:solidFill>
              </a:defRPr>
            </a:lvl6pPr>
            <a:lvl7pPr lvl="6">
              <a:spcBef>
                <a:spcPts val="0"/>
              </a:spcBef>
              <a:spcAft>
                <a:spcPts val="0"/>
              </a:spcAft>
              <a:buClr>
                <a:schemeClr val="dk1"/>
              </a:buClr>
              <a:buSzPts val="3500"/>
              <a:buNone/>
              <a:defRPr sz="3500">
                <a:solidFill>
                  <a:schemeClr val="dk1"/>
                </a:solidFill>
              </a:defRPr>
            </a:lvl7pPr>
            <a:lvl8pPr lvl="7">
              <a:spcBef>
                <a:spcPts val="0"/>
              </a:spcBef>
              <a:spcAft>
                <a:spcPts val="0"/>
              </a:spcAft>
              <a:buClr>
                <a:schemeClr val="dk1"/>
              </a:buClr>
              <a:buSzPts val="3500"/>
              <a:buNone/>
              <a:defRPr sz="3500">
                <a:solidFill>
                  <a:schemeClr val="dk1"/>
                </a:solidFill>
              </a:defRPr>
            </a:lvl8pPr>
            <a:lvl9pPr lvl="8">
              <a:spcBef>
                <a:spcPts val="0"/>
              </a:spcBef>
              <a:spcAft>
                <a:spcPts val="0"/>
              </a:spcAft>
              <a:buClr>
                <a:schemeClr val="dk1"/>
              </a:buClr>
              <a:buSzPts val="3500"/>
              <a:buNone/>
              <a:defRPr sz="3500">
                <a:solidFill>
                  <a:schemeClr val="dk1"/>
                </a:solidFill>
              </a:defRPr>
            </a:lvl9pPr>
          </a:lstStyle>
          <a:p/>
        </p:txBody>
      </p:sp>
      <p:sp>
        <p:nvSpPr>
          <p:cNvPr id="7" name="Google Shape;7;p1"/>
          <p:cNvSpPr txBox="1"/>
          <p:nvPr>
            <p:ph idx="1" type="body"/>
          </p:nvPr>
        </p:nvSpPr>
        <p:spPr>
          <a:xfrm>
            <a:off x="342870" y="1741518"/>
            <a:ext cx="9372600" cy="5162700"/>
          </a:xfrm>
          <a:prstGeom prst="rect">
            <a:avLst/>
          </a:prstGeom>
          <a:noFill/>
          <a:ln>
            <a:noFill/>
          </a:ln>
        </p:spPr>
        <p:txBody>
          <a:bodyPr anchorCtr="0" anchor="t" bIns="113100" lIns="113100" spcFirstLastPara="1" rIns="113100" wrap="square" tIns="113100">
            <a:normAutofit/>
          </a:bodyPr>
          <a:lstStyle>
            <a:lvl1pPr indent="-368300" lvl="0" marL="457200">
              <a:lnSpc>
                <a:spcPct val="115000"/>
              </a:lnSpc>
              <a:spcBef>
                <a:spcPts val="0"/>
              </a:spcBef>
              <a:spcAft>
                <a:spcPts val="0"/>
              </a:spcAft>
              <a:buClr>
                <a:schemeClr val="dk2"/>
              </a:buClr>
              <a:buSzPts val="2200"/>
              <a:buChar char="●"/>
              <a:defRPr sz="2200">
                <a:solidFill>
                  <a:schemeClr val="dk2"/>
                </a:solidFill>
              </a:defRPr>
            </a:lvl1pPr>
            <a:lvl2pPr indent="-336550" lvl="1" marL="914400">
              <a:lnSpc>
                <a:spcPct val="115000"/>
              </a:lnSpc>
              <a:spcBef>
                <a:spcPts val="0"/>
              </a:spcBef>
              <a:spcAft>
                <a:spcPts val="0"/>
              </a:spcAft>
              <a:buClr>
                <a:schemeClr val="dk2"/>
              </a:buClr>
              <a:buSzPts val="1700"/>
              <a:buChar char="○"/>
              <a:defRPr sz="1700">
                <a:solidFill>
                  <a:schemeClr val="dk2"/>
                </a:solidFill>
              </a:defRPr>
            </a:lvl2pPr>
            <a:lvl3pPr indent="-336550" lvl="2" marL="1371600">
              <a:lnSpc>
                <a:spcPct val="115000"/>
              </a:lnSpc>
              <a:spcBef>
                <a:spcPts val="0"/>
              </a:spcBef>
              <a:spcAft>
                <a:spcPts val="0"/>
              </a:spcAft>
              <a:buClr>
                <a:schemeClr val="dk2"/>
              </a:buClr>
              <a:buSzPts val="1700"/>
              <a:buChar char="■"/>
              <a:defRPr sz="1700">
                <a:solidFill>
                  <a:schemeClr val="dk2"/>
                </a:solidFill>
              </a:defRPr>
            </a:lvl3pPr>
            <a:lvl4pPr indent="-336550" lvl="3" marL="1828800">
              <a:lnSpc>
                <a:spcPct val="115000"/>
              </a:lnSpc>
              <a:spcBef>
                <a:spcPts val="0"/>
              </a:spcBef>
              <a:spcAft>
                <a:spcPts val="0"/>
              </a:spcAft>
              <a:buClr>
                <a:schemeClr val="dk2"/>
              </a:buClr>
              <a:buSzPts val="1700"/>
              <a:buChar char="●"/>
              <a:defRPr sz="1700">
                <a:solidFill>
                  <a:schemeClr val="dk2"/>
                </a:solidFill>
              </a:defRPr>
            </a:lvl4pPr>
            <a:lvl5pPr indent="-336550" lvl="4" marL="2286000">
              <a:lnSpc>
                <a:spcPct val="115000"/>
              </a:lnSpc>
              <a:spcBef>
                <a:spcPts val="0"/>
              </a:spcBef>
              <a:spcAft>
                <a:spcPts val="0"/>
              </a:spcAft>
              <a:buClr>
                <a:schemeClr val="dk2"/>
              </a:buClr>
              <a:buSzPts val="1700"/>
              <a:buChar char="○"/>
              <a:defRPr sz="1700">
                <a:solidFill>
                  <a:schemeClr val="dk2"/>
                </a:solidFill>
              </a:defRPr>
            </a:lvl5pPr>
            <a:lvl6pPr indent="-336550" lvl="5" marL="2743200">
              <a:lnSpc>
                <a:spcPct val="115000"/>
              </a:lnSpc>
              <a:spcBef>
                <a:spcPts val="0"/>
              </a:spcBef>
              <a:spcAft>
                <a:spcPts val="0"/>
              </a:spcAft>
              <a:buClr>
                <a:schemeClr val="dk2"/>
              </a:buClr>
              <a:buSzPts val="1700"/>
              <a:buChar char="■"/>
              <a:defRPr sz="1700">
                <a:solidFill>
                  <a:schemeClr val="dk2"/>
                </a:solidFill>
              </a:defRPr>
            </a:lvl6pPr>
            <a:lvl7pPr indent="-336550" lvl="6" marL="3200400">
              <a:lnSpc>
                <a:spcPct val="115000"/>
              </a:lnSpc>
              <a:spcBef>
                <a:spcPts val="0"/>
              </a:spcBef>
              <a:spcAft>
                <a:spcPts val="0"/>
              </a:spcAft>
              <a:buClr>
                <a:schemeClr val="dk2"/>
              </a:buClr>
              <a:buSzPts val="1700"/>
              <a:buChar char="●"/>
              <a:defRPr sz="1700">
                <a:solidFill>
                  <a:schemeClr val="dk2"/>
                </a:solidFill>
              </a:defRPr>
            </a:lvl7pPr>
            <a:lvl8pPr indent="-336550" lvl="7" marL="3657600">
              <a:lnSpc>
                <a:spcPct val="115000"/>
              </a:lnSpc>
              <a:spcBef>
                <a:spcPts val="0"/>
              </a:spcBef>
              <a:spcAft>
                <a:spcPts val="0"/>
              </a:spcAft>
              <a:buClr>
                <a:schemeClr val="dk2"/>
              </a:buClr>
              <a:buSzPts val="1700"/>
              <a:buChar char="○"/>
              <a:defRPr sz="1700">
                <a:solidFill>
                  <a:schemeClr val="dk2"/>
                </a:solidFill>
              </a:defRPr>
            </a:lvl8pPr>
            <a:lvl9pPr indent="-336550" lvl="8" marL="4114800">
              <a:lnSpc>
                <a:spcPct val="115000"/>
              </a:lnSpc>
              <a:spcBef>
                <a:spcPts val="0"/>
              </a:spcBef>
              <a:spcAft>
                <a:spcPts val="0"/>
              </a:spcAft>
              <a:buClr>
                <a:schemeClr val="dk2"/>
              </a:buClr>
              <a:buSzPts val="1700"/>
              <a:buChar char="■"/>
              <a:defRPr sz="1700">
                <a:solidFill>
                  <a:schemeClr val="dk2"/>
                </a:solidFill>
              </a:defRPr>
            </a:lvl9pPr>
          </a:lstStyle>
          <a:p/>
        </p:txBody>
      </p:sp>
      <p:sp>
        <p:nvSpPr>
          <p:cNvPr id="8" name="Google Shape;8;p1"/>
          <p:cNvSpPr txBox="1"/>
          <p:nvPr>
            <p:ph idx="12" type="sldNum"/>
          </p:nvPr>
        </p:nvSpPr>
        <p:spPr>
          <a:xfrm>
            <a:off x="9319704" y="7046639"/>
            <a:ext cx="603600" cy="594900"/>
          </a:xfrm>
          <a:prstGeom prst="rect">
            <a:avLst/>
          </a:prstGeom>
          <a:noFill/>
          <a:ln>
            <a:noFill/>
          </a:ln>
        </p:spPr>
        <p:txBody>
          <a:bodyPr anchorCtr="0" anchor="ctr" bIns="113100" lIns="113100" spcFirstLastPara="1" rIns="113100" wrap="square" tIns="113100">
            <a:normAutofit/>
          </a:bodyPr>
          <a:lstStyle>
            <a:lvl1pPr lvl="0" algn="r">
              <a:buNone/>
              <a:defRPr sz="1200">
                <a:solidFill>
                  <a:schemeClr val="dk2"/>
                </a:solidFill>
              </a:defRPr>
            </a:lvl1pPr>
            <a:lvl2pPr lvl="1" algn="r">
              <a:buNone/>
              <a:defRPr sz="1200">
                <a:solidFill>
                  <a:schemeClr val="dk2"/>
                </a:solidFill>
              </a:defRPr>
            </a:lvl2pPr>
            <a:lvl3pPr lvl="2" algn="r">
              <a:buNone/>
              <a:defRPr sz="1200">
                <a:solidFill>
                  <a:schemeClr val="dk2"/>
                </a:solidFill>
              </a:defRPr>
            </a:lvl3pPr>
            <a:lvl4pPr lvl="3" algn="r">
              <a:buNone/>
              <a:defRPr sz="1200">
                <a:solidFill>
                  <a:schemeClr val="dk2"/>
                </a:solidFill>
              </a:defRPr>
            </a:lvl4pPr>
            <a:lvl5pPr lvl="4" algn="r">
              <a:buNone/>
              <a:defRPr sz="1200">
                <a:solidFill>
                  <a:schemeClr val="dk2"/>
                </a:solidFill>
              </a:defRPr>
            </a:lvl5pPr>
            <a:lvl6pPr lvl="5" algn="r">
              <a:buNone/>
              <a:defRPr sz="1200">
                <a:solidFill>
                  <a:schemeClr val="dk2"/>
                </a:solidFill>
              </a:defRPr>
            </a:lvl6pPr>
            <a:lvl7pPr lvl="6" algn="r">
              <a:buNone/>
              <a:defRPr sz="1200">
                <a:solidFill>
                  <a:schemeClr val="dk2"/>
                </a:solidFill>
              </a:defRPr>
            </a:lvl7pPr>
            <a:lvl8pPr lvl="7" algn="r">
              <a:buNone/>
              <a:defRPr sz="1200">
                <a:solidFill>
                  <a:schemeClr val="dk2"/>
                </a:solidFill>
              </a:defRPr>
            </a:lvl8pPr>
            <a:lvl9pPr lvl="8" algn="r">
              <a:buNone/>
              <a:defRPr sz="12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www.youtube.com/watch?v=T_xuulRimfM" TargetMode="External"/><Relationship Id="rId4" Type="http://schemas.openxmlformats.org/officeDocument/2006/relationships/image" Target="../media/image1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hyperlink" Target="http://www.youtube.com/watch?v=gpIKAuOAq0g" TargetMode="External"/><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hyperlink" Target="http://www.youtube.com/watch?v=5S3nUBtyhxM" TargetMode="Externa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hyperlink" Target="http://www.youtube.com/watch?v=elyWgUpPhtc" TargetMode="Externa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hyperlink" Target="http://www.youtube.com/watch?v=t7pJ5GUgW_g" TargetMode="Externa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hyperlink" Target="http://www.youtube.com/watch?v=QfEb_wrlZjo" TargetMode="External"/><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www.youtube.com/watch?v=ZniX0Rk3Nis" TargetMode="External"/><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hyperlink" Target="http://www.youtube.com/watch?v=wyTuNhNAVc8" TargetMode="External"/><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hyperlink" Target="http://www.youtube.com/watch?v=DcAeshMLQaI" TargetMode="External"/><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hyperlink" Target="http://www.youtube.com/watch?v=SbsqRgTMpqg" TargetMode="External"/><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hyperlink" Target="http://www.youtube.com/watch?v=abw43kcLrbg" TargetMode="External"/><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1407950" y="4102013"/>
            <a:ext cx="7242500" cy="2291825"/>
          </a:xfrm>
          <a:prstGeom prst="rect">
            <a:avLst/>
          </a:prstGeom>
          <a:noFill/>
          <a:ln>
            <a:noFill/>
          </a:ln>
        </p:spPr>
      </p:pic>
      <p:sp>
        <p:nvSpPr>
          <p:cNvPr id="55" name="Google Shape;55;p13"/>
          <p:cNvSpPr txBox="1"/>
          <p:nvPr/>
        </p:nvSpPr>
        <p:spPr>
          <a:xfrm>
            <a:off x="1407900" y="1378561"/>
            <a:ext cx="7242600" cy="2723400"/>
          </a:xfrm>
          <a:prstGeom prst="rect">
            <a:avLst/>
          </a:prstGeom>
          <a:solidFill>
            <a:srgbClr val="FF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500">
                <a:solidFill>
                  <a:srgbClr val="FFFFFF"/>
                </a:solidFill>
                <a:latin typeface="Coming Soon"/>
                <a:ea typeface="Coming Soon"/>
                <a:cs typeface="Coming Soon"/>
                <a:sym typeface="Coming Soon"/>
              </a:rPr>
              <a:t>Dr. Seuss Biography </a:t>
            </a:r>
            <a:endParaRPr b="1" sz="4500">
              <a:solidFill>
                <a:srgbClr val="FFFFFF"/>
              </a:solidFill>
              <a:latin typeface="Coming Soon"/>
              <a:ea typeface="Coming Soon"/>
              <a:cs typeface="Coming Soon"/>
              <a:sym typeface="Coming Soon"/>
            </a:endParaRPr>
          </a:p>
          <a:p>
            <a:pPr indent="0" lvl="0" marL="0" rtl="0" algn="ctr">
              <a:spcBef>
                <a:spcPts val="0"/>
              </a:spcBef>
              <a:spcAft>
                <a:spcPts val="0"/>
              </a:spcAft>
              <a:buNone/>
            </a:pPr>
            <a:r>
              <a:rPr b="1" lang="en" sz="4500">
                <a:solidFill>
                  <a:srgbClr val="FFFFFF"/>
                </a:solidFill>
                <a:latin typeface="Coming Soon"/>
                <a:ea typeface="Coming Soon"/>
                <a:cs typeface="Coming Soon"/>
                <a:sym typeface="Coming Soon"/>
              </a:rPr>
              <a:t>Read Across America</a:t>
            </a:r>
            <a:endParaRPr b="1" sz="4500">
              <a:solidFill>
                <a:srgbClr val="FFFFFF"/>
              </a:solidFill>
              <a:latin typeface="Coming Soon"/>
              <a:ea typeface="Coming Soon"/>
              <a:cs typeface="Coming Soon"/>
              <a:sym typeface="Coming Soo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pic>
        <p:nvPicPr>
          <p:cNvPr descr="http://www.zaneeducation.com - Reading Biographies is Part 1 of Understanding Biographies - a Literature As Art title &#10; &#10;study how three different types of biographies are researched and written. Discover about whom were the first true biographies written. Examine the major characteristics of biographies, including the author's viewpoint, research aspects, and fictional elements. Learn how a historical biography is researched and written through a study of the life of John F. Kennedy. How to write a literary biography using a comprehensive study of the life of Mark Twain. How to write a scientific biography using an in-depth profile of Marie Curie. &#10; &#10;Zane Education owns the largest library of K-12 curriculum-based subtitled video currently available online. Each video is fully subtitled so as to enable each student to study the topic and improve their reading and literacy skills at the same time." id="60" name="Google Shape;60;p14" title="Reading Biographies (Understanding Biographies Part 1)">
            <a:hlinkClick r:id="rId3"/>
          </p:cNvPr>
          <p:cNvPicPr preferRelativeResize="0"/>
          <p:nvPr/>
        </p:nvPicPr>
        <p:blipFill>
          <a:blip r:embed="rId4">
            <a:alphaModFix/>
          </a:blip>
          <a:stretch>
            <a:fillRect/>
          </a:stretch>
        </p:blipFill>
        <p:spPr>
          <a:xfrm>
            <a:off x="152400" y="152400"/>
            <a:ext cx="9734500" cy="7300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
                                        </p:tgtEl>
                                        <p:attrNameLst>
                                          <p:attrName>style.visibility</p:attrName>
                                        </p:attrNameLst>
                                      </p:cBhvr>
                                      <p:to>
                                        <p:strVal val="visible"/>
                                      </p:to>
                                    </p:set>
                                    <p:animEffect filter="fade" transition="in">
                                      <p:cBhvr>
                                        <p:cTn dur="1000"/>
                                        <p:tgtEl>
                                          <p:spTgt spid="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pic>
        <p:nvPicPr>
          <p:cNvPr descr="How to find the important elements in a biography by using the &quot;noodles strategy&quot; and the book How Did Martin Luther King, Jr. Make History? by Mary Winget." id="65" name="Google Shape;65;p15" title="Biography Elements">
            <a:hlinkClick r:id="rId3"/>
          </p:cNvPr>
          <p:cNvPicPr preferRelativeResize="0"/>
          <p:nvPr/>
        </p:nvPicPr>
        <p:blipFill>
          <a:blip r:embed="rId4">
            <a:alphaModFix/>
          </a:blip>
          <a:stretch>
            <a:fillRect/>
          </a:stretch>
        </p:blipFill>
        <p:spPr>
          <a:xfrm>
            <a:off x="90075" y="152400"/>
            <a:ext cx="9858500" cy="7393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
                                        </p:tgtEl>
                                        <p:attrNameLst>
                                          <p:attrName>style.visibility</p:attrName>
                                        </p:attrNameLst>
                                      </p:cBhvr>
                                      <p:to>
                                        <p:strVal val="visible"/>
                                      </p:to>
                                    </p:set>
                                    <p:animEffect filter="fade" transition="in">
                                      <p:cBhvr>
                                        <p:cTn dur="1000"/>
                                        <p:tgtEl>
                                          <p:spTgt spid="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pic>
        <p:nvPicPr>
          <p:cNvPr descr="#biography #readingskills #writingskills #brainpopjr&#10;&#10;This video is about Reading and Writing a Biography by BrainPOP Jr.&#10;Grades K-3, 3-5" id="70" name="Google Shape;70;p16" title="Biography | BrainPOP Jr. | Reading and Writing | Literacy | Grades K-3, 3-5">
            <a:hlinkClick r:id="rId3"/>
          </p:cNvPr>
          <p:cNvPicPr preferRelativeResize="0"/>
          <p:nvPr/>
        </p:nvPicPr>
        <p:blipFill>
          <a:blip r:embed="rId4">
            <a:alphaModFix/>
          </a:blip>
          <a:stretch>
            <a:fillRect/>
          </a:stretch>
        </p:blipFill>
        <p:spPr>
          <a:xfrm>
            <a:off x="62675" y="152400"/>
            <a:ext cx="9913950" cy="7435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
                                        </p:tgtEl>
                                        <p:attrNameLst>
                                          <p:attrName>style.visibility</p:attrName>
                                        </p:attrNameLst>
                                      </p:cBhvr>
                                      <p:to>
                                        <p:strVal val="visible"/>
                                      </p:to>
                                    </p:set>
                                    <p:animEffect filter="fade" transition="in">
                                      <p:cBhvr>
                                        <p:cTn dur="1000"/>
                                        <p:tgtEl>
                                          <p:spTgt spid="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pic>
        <p:nvPicPr>
          <p:cNvPr descr="This was a project to celebrate the birthday of Dr. Seuss on March 2nd.  After reading books and watching short movies the life Dr. Seuss for a week before his birthday in March, each student reported one fact about Seuss.  After recording, they selected a picture to go along with their fact.  This movie was edited using the iPad version of iMovie." id="75" name="Google Shape;75;p17" title="Seuss Facts: The Life of Dr. Seuss">
            <a:hlinkClick r:id="rId3"/>
          </p:cNvPr>
          <p:cNvPicPr preferRelativeResize="0"/>
          <p:nvPr/>
        </p:nvPicPr>
        <p:blipFill>
          <a:blip r:embed="rId4">
            <a:alphaModFix/>
          </a:blip>
          <a:stretch>
            <a:fillRect/>
          </a:stretch>
        </p:blipFill>
        <p:spPr>
          <a:xfrm>
            <a:off x="45225" y="152400"/>
            <a:ext cx="9931400" cy="7448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gtEl>
                                        <p:attrNameLst>
                                          <p:attrName>style.visibility</p:attrName>
                                        </p:attrNameLst>
                                      </p:cBhvr>
                                      <p:to>
                                        <p:strVal val="visible"/>
                                      </p:to>
                                    </p:set>
                                    <p:animEffect filter="fade" transition="in">
                                      <p:cBhvr>
                                        <p:cTn dur="1000"/>
                                        <p:tgtEl>
                                          <p:spTgt spid="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pic>
        <p:nvPicPr>
          <p:cNvPr descr="Dr. Seuss&#10;Rau, Dana Meachen&#10;AR Quiz No. 86403 EN Nonfiction&#10;Accelerated Reader Quiz Information IL: LG - BL: 2.6 - AR Pts: 0.5&#10;Accelerated Reader Quiz Type Information AR Quiz Types: RP&#10;&#10;This biography presents a brief overview of the life of one of the most beloved children's authors of all time." id="80" name="Google Shape;80;p18" title="Dr. Seuss biography AR read aloud accelerated reader channel">
            <a:hlinkClick r:id="rId3"/>
          </p:cNvPr>
          <p:cNvPicPr preferRelativeResize="0"/>
          <p:nvPr/>
        </p:nvPicPr>
        <p:blipFill>
          <a:blip r:embed="rId4">
            <a:alphaModFix/>
          </a:blip>
          <a:stretch>
            <a:fillRect/>
          </a:stretch>
        </p:blipFill>
        <p:spPr>
          <a:xfrm>
            <a:off x="90075" y="152400"/>
            <a:ext cx="9847276" cy="7385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
                                        </p:tgtEl>
                                        <p:attrNameLst>
                                          <p:attrName>style.visibility</p:attrName>
                                        </p:attrNameLst>
                                      </p:cBhvr>
                                      <p:to>
                                        <p:strVal val="visible"/>
                                      </p:to>
                                    </p:set>
                                    <p:animEffect filter="fade" transition="in">
                                      <p:cBhvr>
                                        <p:cTn dur="1000"/>
                                        <p:tgtEl>
                                          <p:spTgt spid="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9"/>
          <p:cNvSpPr txBox="1"/>
          <p:nvPr>
            <p:ph idx="1" type="body"/>
          </p:nvPr>
        </p:nvSpPr>
        <p:spPr>
          <a:xfrm>
            <a:off x="342870" y="1483940"/>
            <a:ext cx="3088800" cy="4804500"/>
          </a:xfrm>
          <a:prstGeom prst="rect">
            <a:avLst/>
          </a:prstGeom>
        </p:spPr>
        <p:txBody>
          <a:bodyPr anchorCtr="0" anchor="t" bIns="113100" lIns="113100" spcFirstLastPara="1" rIns="113100" wrap="square" tIns="113100">
            <a:normAutofit/>
          </a:bodyPr>
          <a:lstStyle/>
          <a:p>
            <a:pPr indent="0" lvl="0" marL="0" rtl="0" algn="l">
              <a:spcBef>
                <a:spcPts val="0"/>
              </a:spcBef>
              <a:spcAft>
                <a:spcPts val="1500"/>
              </a:spcAft>
              <a:buNone/>
            </a:pPr>
            <a:r>
              <a:rPr b="1" lang="en" sz="3500">
                <a:solidFill>
                  <a:srgbClr val="000000"/>
                </a:solidFill>
                <a:latin typeface="Comfortaa"/>
                <a:ea typeface="Comfortaa"/>
                <a:cs typeface="Comfortaa"/>
                <a:sym typeface="Comfortaa"/>
              </a:rPr>
              <a:t>Fill in the graphic organizer after listening to the biography.</a:t>
            </a:r>
            <a:endParaRPr b="1" sz="3500">
              <a:solidFill>
                <a:srgbClr val="000000"/>
              </a:solidFill>
              <a:latin typeface="Comfortaa"/>
              <a:ea typeface="Comfortaa"/>
              <a:cs typeface="Comfortaa"/>
              <a:sym typeface="Comfortaa"/>
            </a:endParaRPr>
          </a:p>
        </p:txBody>
      </p:sp>
      <p:pic>
        <p:nvPicPr>
          <p:cNvPr id="86" name="Google Shape;86;p19"/>
          <p:cNvPicPr preferRelativeResize="0"/>
          <p:nvPr/>
        </p:nvPicPr>
        <p:blipFill>
          <a:blip r:embed="rId3">
            <a:alphaModFix/>
          </a:blip>
          <a:stretch>
            <a:fillRect/>
          </a:stretch>
        </p:blipFill>
        <p:spPr>
          <a:xfrm>
            <a:off x="4310276" y="1176800"/>
            <a:ext cx="4952475" cy="52709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pic>
        <p:nvPicPr>
          <p:cNvPr id="91" name="Google Shape;91;p20"/>
          <p:cNvPicPr preferRelativeResize="0"/>
          <p:nvPr/>
        </p:nvPicPr>
        <p:blipFill>
          <a:blip r:embed="rId3">
            <a:alphaModFix/>
          </a:blip>
          <a:stretch>
            <a:fillRect/>
          </a:stretch>
        </p:blipFill>
        <p:spPr>
          <a:xfrm>
            <a:off x="152400" y="152400"/>
            <a:ext cx="9737025" cy="7358100"/>
          </a:xfrm>
          <a:prstGeom prst="rect">
            <a:avLst/>
          </a:prstGeom>
          <a:noFill/>
          <a:ln cap="flat" cmpd="sng" w="19050">
            <a:solidFill>
              <a:srgbClr val="434343"/>
            </a:solidFill>
            <a:prstDash val="solid"/>
            <a:round/>
            <a:headEnd len="sm" w="sm" type="none"/>
            <a:tailEnd len="sm" w="sm" type="none"/>
          </a:ln>
        </p:spPr>
      </p:pic>
      <p:sp>
        <p:nvSpPr>
          <p:cNvPr id="92" name="Google Shape;92;p20"/>
          <p:cNvSpPr txBox="1"/>
          <p:nvPr/>
        </p:nvSpPr>
        <p:spPr>
          <a:xfrm>
            <a:off x="486775" y="2643500"/>
            <a:ext cx="4200000" cy="5079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2100"/>
              <a:t>________  1904</a:t>
            </a:r>
            <a:endParaRPr sz="2100"/>
          </a:p>
        </p:txBody>
      </p:sp>
      <p:sp>
        <p:nvSpPr>
          <p:cNvPr id="93" name="Google Shape;93;p20"/>
          <p:cNvSpPr txBox="1"/>
          <p:nvPr/>
        </p:nvSpPr>
        <p:spPr>
          <a:xfrm>
            <a:off x="5287250" y="2643500"/>
            <a:ext cx="4200000" cy="5079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2100"/>
              <a:t>September </a:t>
            </a:r>
            <a:r>
              <a:rPr lang="en" sz="2100">
                <a:solidFill>
                  <a:schemeClr val="dk1"/>
                </a:solidFill>
              </a:rPr>
              <a:t>24,1991</a:t>
            </a:r>
            <a:endParaRPr sz="2100"/>
          </a:p>
        </p:txBody>
      </p:sp>
      <p:sp>
        <p:nvSpPr>
          <p:cNvPr id="94" name="Google Shape;94;p20"/>
          <p:cNvSpPr txBox="1"/>
          <p:nvPr/>
        </p:nvSpPr>
        <p:spPr>
          <a:xfrm>
            <a:off x="614850" y="4014825"/>
            <a:ext cx="2355900" cy="1869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2000"/>
          </a:p>
        </p:txBody>
      </p:sp>
      <p:sp>
        <p:nvSpPr>
          <p:cNvPr id="95" name="Google Shape;95;p20"/>
          <p:cNvSpPr txBox="1"/>
          <p:nvPr/>
        </p:nvSpPr>
        <p:spPr>
          <a:xfrm>
            <a:off x="3923588" y="4077600"/>
            <a:ext cx="2355900" cy="1869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2000"/>
          </a:p>
        </p:txBody>
      </p:sp>
      <p:sp>
        <p:nvSpPr>
          <p:cNvPr id="96" name="Google Shape;96;p20"/>
          <p:cNvSpPr txBox="1"/>
          <p:nvPr/>
        </p:nvSpPr>
        <p:spPr>
          <a:xfrm>
            <a:off x="7232325" y="4014825"/>
            <a:ext cx="2355900" cy="1869600"/>
          </a:xfrm>
          <a:prstGeom prst="rect">
            <a:avLst/>
          </a:prstGeom>
          <a:noFill/>
          <a:ln cap="flat" cmpd="sng" w="19050">
            <a:solidFill>
              <a:srgbClr val="434343"/>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2000"/>
          </a:p>
        </p:txBody>
      </p:sp>
      <p:sp>
        <p:nvSpPr>
          <p:cNvPr id="97" name="Google Shape;97;p20"/>
          <p:cNvSpPr txBox="1"/>
          <p:nvPr/>
        </p:nvSpPr>
        <p:spPr>
          <a:xfrm>
            <a:off x="614875" y="6794050"/>
            <a:ext cx="8872500" cy="6141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2000"/>
          </a:p>
        </p:txBody>
      </p:sp>
      <p:sp>
        <p:nvSpPr>
          <p:cNvPr id="98" name="Google Shape;98;p20"/>
          <p:cNvSpPr txBox="1"/>
          <p:nvPr/>
        </p:nvSpPr>
        <p:spPr>
          <a:xfrm>
            <a:off x="2748113" y="1658800"/>
            <a:ext cx="4545600" cy="4002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20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pic>
        <p:nvPicPr>
          <p:cNvPr descr="This is a fun Dr. Seuss Day read aloud for kids! Subscribe for more kid-friendly read alouds!&#10;&#10;I do not claim the rights to the literature used in this video. This video is for entertainment purposes only." id="103" name="Google Shape;103;p21" title="The Boy on Fairfield Street - How Ted Geisel Grew Up to Become Dr. Seuss | March Read Aloud for Kids">
            <a:hlinkClick r:id="rId3"/>
          </p:cNvPr>
          <p:cNvPicPr preferRelativeResize="0"/>
          <p:nvPr/>
        </p:nvPicPr>
        <p:blipFill>
          <a:blip r:embed="rId4">
            <a:alphaModFix/>
          </a:blip>
          <a:stretch>
            <a:fillRect/>
          </a:stretch>
        </p:blipFill>
        <p:spPr>
          <a:xfrm>
            <a:off x="57025" y="152400"/>
            <a:ext cx="9913975" cy="7435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gtEl>
                                        <p:attrNameLst>
                                          <p:attrName>style.visibility</p:attrName>
                                        </p:attrNameLst>
                                      </p:cBhvr>
                                      <p:to>
                                        <p:strVal val="visible"/>
                                      </p:to>
                                    </p:set>
                                    <p:animEffect filter="fade" transition="in">
                                      <p:cBhvr>
                                        <p:cTn dur="1000"/>
                                        <p:tgtEl>
                                          <p:spTgt spid="1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2"/>
          <p:cNvSpPr txBox="1"/>
          <p:nvPr>
            <p:ph idx="1" type="body"/>
          </p:nvPr>
        </p:nvSpPr>
        <p:spPr>
          <a:xfrm>
            <a:off x="342875" y="980150"/>
            <a:ext cx="3383400" cy="6005400"/>
          </a:xfrm>
          <a:prstGeom prst="rect">
            <a:avLst/>
          </a:prstGeom>
        </p:spPr>
        <p:txBody>
          <a:bodyPr anchorCtr="0" anchor="t" bIns="113100" lIns="113100" spcFirstLastPara="1" rIns="113100" wrap="square" tIns="113100">
            <a:normAutofit fontScale="85000" lnSpcReduction="20000"/>
          </a:bodyPr>
          <a:lstStyle/>
          <a:p>
            <a:pPr indent="0" lvl="0" marL="0" rtl="0" algn="l">
              <a:spcBef>
                <a:spcPts val="0"/>
              </a:spcBef>
              <a:spcAft>
                <a:spcPts val="0"/>
              </a:spcAft>
              <a:buNone/>
            </a:pPr>
            <a:r>
              <a:rPr b="1" lang="en" sz="3500">
                <a:solidFill>
                  <a:srgbClr val="000000"/>
                </a:solidFill>
                <a:latin typeface="Comfortaa"/>
                <a:ea typeface="Comfortaa"/>
                <a:cs typeface="Comfortaa"/>
                <a:sym typeface="Comfortaa"/>
              </a:rPr>
              <a:t>Here are a few of his books we have not read</a:t>
            </a:r>
            <a:r>
              <a:rPr b="1" lang="en" sz="3500">
                <a:solidFill>
                  <a:srgbClr val="000000"/>
                </a:solidFill>
                <a:latin typeface="Comfortaa"/>
                <a:ea typeface="Comfortaa"/>
                <a:cs typeface="Comfortaa"/>
                <a:sym typeface="Comfortaa"/>
              </a:rPr>
              <a:t>.</a:t>
            </a:r>
            <a:endParaRPr b="1" sz="3500">
              <a:solidFill>
                <a:srgbClr val="000000"/>
              </a:solidFill>
              <a:latin typeface="Comfortaa"/>
              <a:ea typeface="Comfortaa"/>
              <a:cs typeface="Comfortaa"/>
              <a:sym typeface="Comfortaa"/>
            </a:endParaRPr>
          </a:p>
          <a:p>
            <a:pPr indent="0" lvl="0" marL="0" rtl="0" algn="l">
              <a:spcBef>
                <a:spcPts val="1500"/>
              </a:spcBef>
              <a:spcAft>
                <a:spcPts val="0"/>
              </a:spcAft>
              <a:buNone/>
            </a:pPr>
            <a:r>
              <a:t/>
            </a:r>
            <a:endParaRPr b="1" sz="3500">
              <a:solidFill>
                <a:srgbClr val="000000"/>
              </a:solidFill>
              <a:latin typeface="Comfortaa"/>
              <a:ea typeface="Comfortaa"/>
              <a:cs typeface="Comfortaa"/>
              <a:sym typeface="Comfortaa"/>
            </a:endParaRPr>
          </a:p>
          <a:p>
            <a:pPr indent="0" lvl="0" marL="0" rtl="0" algn="l">
              <a:spcBef>
                <a:spcPts val="1500"/>
              </a:spcBef>
              <a:spcAft>
                <a:spcPts val="1500"/>
              </a:spcAft>
              <a:buNone/>
            </a:pPr>
            <a:r>
              <a:rPr b="1" lang="en" sz="3500">
                <a:solidFill>
                  <a:srgbClr val="000000"/>
                </a:solidFill>
                <a:latin typeface="Comfortaa"/>
                <a:ea typeface="Comfortaa"/>
                <a:cs typeface="Comfortaa"/>
                <a:sym typeface="Comfortaa"/>
              </a:rPr>
              <a:t>Compare the two types of books, his biography - nonfiction and his works - fiction, at the end.</a:t>
            </a:r>
            <a:endParaRPr b="1" sz="3500">
              <a:solidFill>
                <a:srgbClr val="000000"/>
              </a:solidFill>
              <a:latin typeface="Comfortaa"/>
              <a:ea typeface="Comfortaa"/>
              <a:cs typeface="Comfortaa"/>
              <a:sym typeface="Comfortaa"/>
            </a:endParaRPr>
          </a:p>
        </p:txBody>
      </p:sp>
      <p:pic>
        <p:nvPicPr>
          <p:cNvPr id="109" name="Google Shape;109;p22"/>
          <p:cNvPicPr preferRelativeResize="0"/>
          <p:nvPr/>
        </p:nvPicPr>
        <p:blipFill>
          <a:blip r:embed="rId3">
            <a:alphaModFix/>
          </a:blip>
          <a:stretch>
            <a:fillRect/>
          </a:stretch>
        </p:blipFill>
        <p:spPr>
          <a:xfrm>
            <a:off x="4752186" y="2204325"/>
            <a:ext cx="4224075" cy="36807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descr="Even in silhouette, the fun and fanciful art of Dr. Seuss is instantly recognizable in this Bright and Early Book classic: “a bug, a balloon, a bed, a bike. No shapes are ever quite alike.” Looking at ordinary shapes is great when seen through the eyes of the remarkable Dr. Seuss, but of course it’s the extraordinary shapes that really make an impression. Would you want to be shaped like a BLOGG?" id="114" name="Google Shape;114;p23" title="Dr Seuss - The Shape of Me and Other Stuff (Dr. Seuss Beginner Book Video)">
            <a:hlinkClick r:id="rId3"/>
          </p:cNvPr>
          <p:cNvPicPr preferRelativeResize="0"/>
          <p:nvPr/>
        </p:nvPicPr>
        <p:blipFill>
          <a:blip r:embed="rId4">
            <a:alphaModFix/>
          </a:blip>
          <a:stretch>
            <a:fillRect/>
          </a:stretch>
        </p:blipFill>
        <p:spPr>
          <a:xfrm>
            <a:off x="0" y="151425"/>
            <a:ext cx="10058400" cy="754381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1000"/>
                                        <p:tgtEl>
                                          <p:spTgt spid="1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pic>
        <p:nvPicPr>
          <p:cNvPr descr="Put Me In The Zoo by Robert Lopshire&#10;&#10;The first addition to the Animated Children's Book channel! &#10;&#10;Subscribe for more!" id="119" name="Google Shape;119;p24" title="Put Me In The Zoo - Animated Children's Book">
            <a:hlinkClick r:id="rId3"/>
          </p:cNvPr>
          <p:cNvPicPr preferRelativeResize="0"/>
          <p:nvPr/>
        </p:nvPicPr>
        <p:blipFill>
          <a:blip r:embed="rId4">
            <a:alphaModFix/>
          </a:blip>
          <a:stretch>
            <a:fillRect/>
          </a:stretch>
        </p:blipFill>
        <p:spPr>
          <a:xfrm>
            <a:off x="0" y="152400"/>
            <a:ext cx="10058400" cy="7543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gtEl>
                                        <p:attrNameLst>
                                          <p:attrName>style.visibility</p:attrName>
                                        </p:attrNameLst>
                                      </p:cBhvr>
                                      <p:to>
                                        <p:strVal val="visible"/>
                                      </p:to>
                                    </p:set>
                                    <p:animEffect filter="fade" transition="in">
                                      <p:cBhvr>
                                        <p:cTn dur="1000"/>
                                        <p:tgtEl>
                                          <p:spTgt spid="1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pic>
        <p:nvPicPr>
          <p:cNvPr descr="The meanings of “up” are conveyed with merry verse and illustrations in a happy book that celebrates the joy of life." id="124" name="Google Shape;124;p25" title="Dr Seuss - Great Day For Up! (Dr. Seuss Beginner Book Video)">
            <a:hlinkClick r:id="rId3"/>
          </p:cNvPr>
          <p:cNvPicPr preferRelativeResize="0"/>
          <p:nvPr/>
        </p:nvPicPr>
        <p:blipFill>
          <a:blip r:embed="rId4">
            <a:alphaModFix/>
          </a:blip>
          <a:stretch>
            <a:fillRect/>
          </a:stretch>
        </p:blipFill>
        <p:spPr>
          <a:xfrm>
            <a:off x="57025" y="152400"/>
            <a:ext cx="9913975" cy="7435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1000"/>
                                        <p:tgtEl>
                                          <p:spTgt spid="1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pic>
        <p:nvPicPr>
          <p:cNvPr descr="The possibilities are endless in Dr. Seuss’s classic Beginner Book—the perfect gift for grads, from kindergarten to college! &#10;&#10;Young readers will delight in Oh, the Thinks You Can Think! which celebrates the imagination and encourages young readers to think... about thinking! “Think left and think right and think low and think high. Oh, the Thinks you can think up if only you try.”&#10;&#10;Originally created by Dr. Seuss, Beginner Books encourage children to read all by themselves, with simple words and illustrations that give clues to their meaning." id="129" name="Google Shape;129;p26" title="Dr Seuss - Oh, The Thinks You Can Think! (Dr. Seuss Beginner Book Video)">
            <a:hlinkClick r:id="rId3"/>
          </p:cNvPr>
          <p:cNvPicPr preferRelativeResize="0"/>
          <p:nvPr/>
        </p:nvPicPr>
        <p:blipFill>
          <a:blip r:embed="rId4">
            <a:alphaModFix/>
          </a:blip>
          <a:stretch>
            <a:fillRect/>
          </a:stretch>
        </p:blipFill>
        <p:spPr>
          <a:xfrm>
            <a:off x="45225" y="152400"/>
            <a:ext cx="10013174" cy="7509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gtEl>
                                        <p:attrNameLst>
                                          <p:attrName>style.visibility</p:attrName>
                                        </p:attrNameLst>
                                      </p:cBhvr>
                                      <p:to>
                                        <p:strVal val="visible"/>
                                      </p:to>
                                    </p:set>
                                    <p:animEffect filter="fade" transition="in">
                                      <p:cBhvr>
                                        <p:cTn dur="1000"/>
                                        <p:tgtEl>
                                          <p:spTgt spid="1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descr="Based on Dr. Seuss's last book, before his death." id="134" name="Google Shape;134;p27" title="Oh, the Places You’ll Go! by Dr. Seuss | Subtitled">
            <a:hlinkClick r:id="rId3"/>
          </p:cNvPr>
          <p:cNvPicPr preferRelativeResize="0"/>
          <p:nvPr/>
        </p:nvPicPr>
        <p:blipFill>
          <a:blip r:embed="rId4">
            <a:alphaModFix/>
          </a:blip>
          <a:stretch>
            <a:fillRect/>
          </a:stretch>
        </p:blipFill>
        <p:spPr>
          <a:xfrm>
            <a:off x="45225" y="152400"/>
            <a:ext cx="9937000" cy="7452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gtEl>
                                        <p:attrNameLst>
                                          <p:attrName>style.visibility</p:attrName>
                                        </p:attrNameLst>
                                      </p:cBhvr>
                                      <p:to>
                                        <p:strVal val="visible"/>
                                      </p:to>
                                    </p:set>
                                    <p:animEffect filter="fade" transition="in">
                                      <p:cBhvr>
                                        <p:cTn dur="1000"/>
                                        <p:tgtEl>
                                          <p:spTgt spid="1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8"/>
          <p:cNvSpPr/>
          <p:nvPr/>
        </p:nvSpPr>
        <p:spPr>
          <a:xfrm>
            <a:off x="422750" y="826500"/>
            <a:ext cx="5557200" cy="5352300"/>
          </a:xfrm>
          <a:prstGeom prst="ellipse">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000"/>
          </a:p>
        </p:txBody>
      </p:sp>
      <p:sp>
        <p:nvSpPr>
          <p:cNvPr id="140" name="Google Shape;140;p28"/>
          <p:cNvSpPr/>
          <p:nvPr/>
        </p:nvSpPr>
        <p:spPr>
          <a:xfrm>
            <a:off x="3750675" y="826500"/>
            <a:ext cx="5557200" cy="5352300"/>
          </a:xfrm>
          <a:prstGeom prst="ellipse">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000"/>
          </a:p>
        </p:txBody>
      </p:sp>
      <p:sp>
        <p:nvSpPr>
          <p:cNvPr id="141" name="Google Shape;141;p28"/>
          <p:cNvSpPr txBox="1"/>
          <p:nvPr/>
        </p:nvSpPr>
        <p:spPr>
          <a:xfrm>
            <a:off x="200" y="32600"/>
            <a:ext cx="10058400" cy="773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8"/>
          <p:cNvSpPr txBox="1"/>
          <p:nvPr/>
        </p:nvSpPr>
        <p:spPr>
          <a:xfrm>
            <a:off x="1932400" y="1191425"/>
            <a:ext cx="2266500" cy="633900"/>
          </a:xfrm>
          <a:prstGeom prst="rect">
            <a:avLst/>
          </a:prstGeom>
          <a:noFill/>
          <a:ln cap="flat" cmpd="sng" w="28575">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latin typeface="Comfortaa"/>
                <a:ea typeface="Comfortaa"/>
                <a:cs typeface="Comfortaa"/>
                <a:sym typeface="Comfortaa"/>
              </a:rPr>
              <a:t>Fiction</a:t>
            </a:r>
            <a:endParaRPr b="1" sz="2000">
              <a:latin typeface="Comfortaa"/>
              <a:ea typeface="Comfortaa"/>
              <a:cs typeface="Comfortaa"/>
              <a:sym typeface="Comfortaa"/>
            </a:endParaRPr>
          </a:p>
        </p:txBody>
      </p:sp>
      <p:sp>
        <p:nvSpPr>
          <p:cNvPr id="143" name="Google Shape;143;p28"/>
          <p:cNvSpPr txBox="1"/>
          <p:nvPr/>
        </p:nvSpPr>
        <p:spPr>
          <a:xfrm>
            <a:off x="5709825" y="1191425"/>
            <a:ext cx="2266500" cy="633900"/>
          </a:xfrm>
          <a:prstGeom prst="rect">
            <a:avLst/>
          </a:prstGeom>
          <a:noFill/>
          <a:ln cap="flat" cmpd="sng" w="28575">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latin typeface="Comfortaa"/>
                <a:ea typeface="Comfortaa"/>
                <a:cs typeface="Comfortaa"/>
                <a:sym typeface="Comfortaa"/>
              </a:rPr>
              <a:t>Non </a:t>
            </a:r>
            <a:r>
              <a:rPr b="1" lang="en" sz="2000">
                <a:latin typeface="Comfortaa"/>
                <a:ea typeface="Comfortaa"/>
                <a:cs typeface="Comfortaa"/>
                <a:sym typeface="Comfortaa"/>
              </a:rPr>
              <a:t>Fiction</a:t>
            </a:r>
            <a:endParaRPr b="1" sz="2000">
              <a:latin typeface="Comfortaa"/>
              <a:ea typeface="Comfortaa"/>
              <a:cs typeface="Comfortaa"/>
              <a:sym typeface="Comfortaa"/>
            </a:endParaRPr>
          </a:p>
        </p:txBody>
      </p:sp>
      <p:sp>
        <p:nvSpPr>
          <p:cNvPr id="144" name="Google Shape;144;p28"/>
          <p:cNvSpPr txBox="1"/>
          <p:nvPr/>
        </p:nvSpPr>
        <p:spPr>
          <a:xfrm>
            <a:off x="64225" y="32600"/>
            <a:ext cx="99942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latin typeface="Comfortaa"/>
                <a:ea typeface="Comfortaa"/>
                <a:cs typeface="Comfortaa"/>
                <a:sym typeface="Comfortaa"/>
              </a:rPr>
              <a:t>COMPARE  AND  CONTRAST</a:t>
            </a:r>
            <a:endParaRPr b="1" sz="2500">
              <a:latin typeface="Comfortaa"/>
              <a:ea typeface="Comfortaa"/>
              <a:cs typeface="Comfortaa"/>
              <a:sym typeface="Comfortaa"/>
            </a:endParaRPr>
          </a:p>
        </p:txBody>
      </p:sp>
      <p:sp>
        <p:nvSpPr>
          <p:cNvPr id="145" name="Google Shape;145;p28"/>
          <p:cNvSpPr txBox="1"/>
          <p:nvPr/>
        </p:nvSpPr>
        <p:spPr>
          <a:xfrm>
            <a:off x="4011396" y="2170350"/>
            <a:ext cx="1750800" cy="3431700"/>
          </a:xfrm>
          <a:prstGeom prst="rect">
            <a:avLst/>
          </a:prstGeom>
          <a:noFill/>
          <a:ln cap="flat" cmpd="sng" w="28575">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latin typeface="Comfortaa"/>
                <a:ea typeface="Comfortaa"/>
                <a:cs typeface="Comfortaa"/>
                <a:sym typeface="Comfortaa"/>
              </a:rPr>
              <a:t> Both</a:t>
            </a:r>
            <a:endParaRPr b="1" sz="2000">
              <a:latin typeface="Comfortaa"/>
              <a:ea typeface="Comfortaa"/>
              <a:cs typeface="Comfortaa"/>
              <a:sym typeface="Comfortaa"/>
            </a:endParaRPr>
          </a:p>
        </p:txBody>
      </p:sp>
      <p:sp>
        <p:nvSpPr>
          <p:cNvPr id="146" name="Google Shape;146;p28"/>
          <p:cNvSpPr txBox="1"/>
          <p:nvPr/>
        </p:nvSpPr>
        <p:spPr>
          <a:xfrm>
            <a:off x="3928075" y="6319675"/>
            <a:ext cx="2266500" cy="5232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2200">
                <a:latin typeface="Comfortaa"/>
                <a:ea typeface="Comfortaa"/>
                <a:cs typeface="Comfortaa"/>
                <a:sym typeface="Comfortaa"/>
              </a:rPr>
              <a:t>LITERATURE</a:t>
            </a:r>
            <a:endParaRPr b="1" sz="2200">
              <a:latin typeface="Comfortaa"/>
              <a:ea typeface="Comfortaa"/>
              <a:cs typeface="Comfortaa"/>
              <a:sym typeface="Comfortaa"/>
            </a:endParaRPr>
          </a:p>
        </p:txBody>
      </p:sp>
      <p:sp>
        <p:nvSpPr>
          <p:cNvPr id="147" name="Google Shape;147;p28"/>
          <p:cNvSpPr txBox="1"/>
          <p:nvPr/>
        </p:nvSpPr>
        <p:spPr>
          <a:xfrm>
            <a:off x="3780925" y="6983750"/>
            <a:ext cx="2560800" cy="5232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2200">
                <a:latin typeface="Comfortaa"/>
                <a:ea typeface="Comfortaa"/>
                <a:cs typeface="Comfortaa"/>
                <a:sym typeface="Comfortaa"/>
              </a:rPr>
              <a:t>BOOK GENRES</a:t>
            </a:r>
            <a:endParaRPr b="1" sz="2200">
              <a:latin typeface="Comfortaa"/>
              <a:ea typeface="Comfortaa"/>
              <a:cs typeface="Comfortaa"/>
              <a:sym typeface="Comfortaa"/>
            </a:endParaRPr>
          </a:p>
        </p:txBody>
      </p:sp>
      <p:sp>
        <p:nvSpPr>
          <p:cNvPr id="148" name="Google Shape;148;p28"/>
          <p:cNvSpPr txBox="1"/>
          <p:nvPr/>
        </p:nvSpPr>
        <p:spPr>
          <a:xfrm>
            <a:off x="159250" y="6814400"/>
            <a:ext cx="2398200" cy="8619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2200">
                <a:latin typeface="Comfortaa"/>
                <a:ea typeface="Comfortaa"/>
                <a:cs typeface="Comfortaa"/>
                <a:sym typeface="Comfortaa"/>
              </a:rPr>
              <a:t>MAKE BELIEVE STORY</a:t>
            </a:r>
            <a:endParaRPr b="1" sz="2200">
              <a:latin typeface="Comfortaa"/>
              <a:ea typeface="Comfortaa"/>
              <a:cs typeface="Comfortaa"/>
              <a:sym typeface="Comfortaa"/>
            </a:endParaRPr>
          </a:p>
        </p:txBody>
      </p:sp>
      <p:sp>
        <p:nvSpPr>
          <p:cNvPr id="149" name="Google Shape;149;p28"/>
          <p:cNvSpPr txBox="1"/>
          <p:nvPr/>
        </p:nvSpPr>
        <p:spPr>
          <a:xfrm>
            <a:off x="226950" y="6178800"/>
            <a:ext cx="2266500" cy="5232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2200">
                <a:latin typeface="Comfortaa"/>
                <a:ea typeface="Comfortaa"/>
                <a:cs typeface="Comfortaa"/>
                <a:sym typeface="Comfortaa"/>
              </a:rPr>
              <a:t>GIVES FACTS</a:t>
            </a:r>
            <a:endParaRPr b="1" sz="2200">
              <a:latin typeface="Comfortaa"/>
              <a:ea typeface="Comfortaa"/>
              <a:cs typeface="Comfortaa"/>
              <a:sym typeface="Comfortaa"/>
            </a:endParaRPr>
          </a:p>
        </p:txBody>
      </p:sp>
      <p:sp>
        <p:nvSpPr>
          <p:cNvPr id="150" name="Google Shape;150;p28"/>
          <p:cNvSpPr txBox="1"/>
          <p:nvPr/>
        </p:nvSpPr>
        <p:spPr>
          <a:xfrm>
            <a:off x="7504950" y="7153100"/>
            <a:ext cx="2266500" cy="5232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2200">
                <a:latin typeface="Comfortaa"/>
                <a:ea typeface="Comfortaa"/>
                <a:cs typeface="Comfortaa"/>
                <a:sym typeface="Comfortaa"/>
              </a:rPr>
              <a:t>REAL PEOPLE</a:t>
            </a:r>
            <a:endParaRPr b="1" sz="2200">
              <a:latin typeface="Comfortaa"/>
              <a:ea typeface="Comfortaa"/>
              <a:cs typeface="Comfortaa"/>
              <a:sym typeface="Comfortaa"/>
            </a:endParaRPr>
          </a:p>
        </p:txBody>
      </p:sp>
      <p:sp>
        <p:nvSpPr>
          <p:cNvPr id="151" name="Google Shape;151;p28"/>
          <p:cNvSpPr txBox="1"/>
          <p:nvPr/>
        </p:nvSpPr>
        <p:spPr>
          <a:xfrm>
            <a:off x="7504950" y="6150313"/>
            <a:ext cx="2266500" cy="8619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2200">
                <a:latin typeface="Comfortaa"/>
                <a:ea typeface="Comfortaa"/>
                <a:cs typeface="Comfortaa"/>
                <a:sym typeface="Comfortaa"/>
              </a:rPr>
              <a:t>MADE UP PEOPLE</a:t>
            </a:r>
            <a:endParaRPr b="1" sz="2200">
              <a:latin typeface="Comfortaa"/>
              <a:ea typeface="Comfortaa"/>
              <a:cs typeface="Comfortaa"/>
              <a:sym typeface="Comfortaa"/>
            </a:endParaRPr>
          </a:p>
        </p:txBody>
      </p:sp>
      <p:pic>
        <p:nvPicPr>
          <p:cNvPr id="152" name="Google Shape;152;p28"/>
          <p:cNvPicPr preferRelativeResize="0"/>
          <p:nvPr/>
        </p:nvPicPr>
        <p:blipFill>
          <a:blip r:embed="rId3">
            <a:alphaModFix/>
          </a:blip>
          <a:stretch>
            <a:fillRect/>
          </a:stretch>
        </p:blipFill>
        <p:spPr>
          <a:xfrm>
            <a:off x="198" y="32601"/>
            <a:ext cx="1306074" cy="1641575"/>
          </a:xfrm>
          <a:prstGeom prst="rect">
            <a:avLst/>
          </a:prstGeom>
          <a:noFill/>
          <a:ln>
            <a:noFill/>
          </a:ln>
        </p:spPr>
      </p:pic>
      <p:pic>
        <p:nvPicPr>
          <p:cNvPr id="153" name="Google Shape;153;p28"/>
          <p:cNvPicPr preferRelativeResize="0"/>
          <p:nvPr/>
        </p:nvPicPr>
        <p:blipFill>
          <a:blip r:embed="rId4">
            <a:alphaModFix/>
          </a:blip>
          <a:stretch>
            <a:fillRect/>
          </a:stretch>
        </p:blipFill>
        <p:spPr>
          <a:xfrm>
            <a:off x="8752520" y="2"/>
            <a:ext cx="1306076" cy="187472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