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Shadows Into Light Two"/>
      <p:regular r:id="rId18"/>
    </p:embeddedFont>
    <p:embeddedFont>
      <p:font typeface="Luckiest Guy"/>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LuckiestGuy-regular.fntdata"/><Relationship Id="rId6" Type="http://schemas.openxmlformats.org/officeDocument/2006/relationships/slide" Target="slides/slide1.xml"/><Relationship Id="rId18" Type="http://schemas.openxmlformats.org/officeDocument/2006/relationships/font" Target="fonts/ShadowsIntoLightTw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00608f107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00608f107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c00608f1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c00608f1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00608f10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00608f10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c00608f10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c00608f10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00608f10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c00608f10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c00608f10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c00608f10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c00608f10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c00608f10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c00608f10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c00608f10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c00608f10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c00608f10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c00608f10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c00608f10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00608f10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c00608f10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5.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idx="1" type="subTitle"/>
          </p:nvPr>
        </p:nvSpPr>
        <p:spPr>
          <a:xfrm>
            <a:off x="220950" y="210885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000000"/>
                </a:solidFill>
                <a:latin typeface="Luckiest Guy"/>
                <a:ea typeface="Luckiest Guy"/>
                <a:cs typeface="Luckiest Guy"/>
                <a:sym typeface="Luckiest Guy"/>
              </a:rPr>
              <a:t>Tic Tac Toe</a:t>
            </a:r>
            <a:endParaRPr sz="7200">
              <a:solidFill>
                <a:srgbClr val="000000"/>
              </a:solidFill>
              <a:latin typeface="Luckiest Guy"/>
              <a:ea typeface="Luckiest Guy"/>
              <a:cs typeface="Luckiest Guy"/>
              <a:sym typeface="Luckiest Guy"/>
            </a:endParaRPr>
          </a:p>
        </p:txBody>
      </p:sp>
      <p:sp>
        <p:nvSpPr>
          <p:cNvPr id="55" name="Google Shape;55;p13"/>
          <p:cNvSpPr txBox="1"/>
          <p:nvPr/>
        </p:nvSpPr>
        <p:spPr>
          <a:xfrm>
            <a:off x="1768775" y="1295125"/>
            <a:ext cx="14700" cy="2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6" name="Google Shape;56;p13"/>
          <p:cNvSpPr/>
          <p:nvPr/>
        </p:nvSpPr>
        <p:spPr>
          <a:xfrm>
            <a:off x="666075" y="3877950"/>
            <a:ext cx="7881900" cy="1028700"/>
          </a:xfrm>
          <a:prstGeom prst="roundRect">
            <a:avLst>
              <a:gd fmla="val 16667" name="adj"/>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FFFFFF"/>
                </a:solidFill>
                <a:latin typeface="Shadows Into Light Two"/>
                <a:ea typeface="Shadows Into Light Two"/>
                <a:cs typeface="Shadows Into Light Two"/>
                <a:sym typeface="Shadows Into Light Two"/>
              </a:rPr>
              <a:t>To play the game share the link (make sure they have access to edit it) in the Zoom chat and then assign two kids per break out room.  The room they go in is the slide they will play on. </a:t>
            </a:r>
            <a:endParaRPr b="1" sz="1800">
              <a:solidFill>
                <a:srgbClr val="FFFFFF"/>
              </a:solidFill>
              <a:latin typeface="Shadows Into Light Two"/>
              <a:ea typeface="Shadows Into Light Two"/>
              <a:cs typeface="Shadows Into Light Two"/>
              <a:sym typeface="Shadows Into Light Two"/>
            </a:endParaRPr>
          </a:p>
        </p:txBody>
      </p:sp>
      <p:pic>
        <p:nvPicPr>
          <p:cNvPr id="57" name="Google Shape;57;p13"/>
          <p:cNvPicPr preferRelativeResize="0"/>
          <p:nvPr/>
        </p:nvPicPr>
        <p:blipFill>
          <a:blip r:embed="rId4">
            <a:alphaModFix/>
          </a:blip>
          <a:stretch>
            <a:fillRect/>
          </a:stretch>
        </p:blipFill>
        <p:spPr>
          <a:xfrm>
            <a:off x="1928950" y="263850"/>
            <a:ext cx="5356150" cy="209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pic>
        <p:nvPicPr>
          <p:cNvPr id="62" name="Google Shape;62;p14"/>
          <p:cNvPicPr preferRelativeResize="0"/>
          <p:nvPr/>
        </p:nvPicPr>
        <p:blipFill>
          <a:blip r:embed="rId4">
            <a:alphaModFix/>
          </a:blip>
          <a:stretch>
            <a:fillRect/>
          </a:stretch>
        </p:blipFill>
        <p:spPr>
          <a:xfrm>
            <a:off x="-691550" y="-39975"/>
            <a:ext cx="1172324" cy="1172324"/>
          </a:xfrm>
          <a:prstGeom prst="rect">
            <a:avLst/>
          </a:prstGeom>
          <a:noFill/>
          <a:ln>
            <a:noFill/>
          </a:ln>
        </p:spPr>
      </p:pic>
      <p:pic>
        <p:nvPicPr>
          <p:cNvPr id="63" name="Google Shape;63;p14"/>
          <p:cNvPicPr preferRelativeResize="0"/>
          <p:nvPr/>
        </p:nvPicPr>
        <p:blipFill>
          <a:blip r:embed="rId4">
            <a:alphaModFix/>
          </a:blip>
          <a:stretch>
            <a:fillRect/>
          </a:stretch>
        </p:blipFill>
        <p:spPr>
          <a:xfrm>
            <a:off x="-1209625" y="919050"/>
            <a:ext cx="1172324" cy="1172324"/>
          </a:xfrm>
          <a:prstGeom prst="rect">
            <a:avLst/>
          </a:prstGeom>
          <a:noFill/>
          <a:ln>
            <a:noFill/>
          </a:ln>
        </p:spPr>
      </p:pic>
      <p:pic>
        <p:nvPicPr>
          <p:cNvPr id="64" name="Google Shape;64;p14"/>
          <p:cNvPicPr preferRelativeResize="0"/>
          <p:nvPr/>
        </p:nvPicPr>
        <p:blipFill>
          <a:blip r:embed="rId4">
            <a:alphaModFix/>
          </a:blip>
          <a:stretch>
            <a:fillRect/>
          </a:stretch>
        </p:blipFill>
        <p:spPr>
          <a:xfrm>
            <a:off x="-846700" y="1875150"/>
            <a:ext cx="1172324" cy="1172324"/>
          </a:xfrm>
          <a:prstGeom prst="rect">
            <a:avLst/>
          </a:prstGeom>
          <a:noFill/>
          <a:ln>
            <a:noFill/>
          </a:ln>
        </p:spPr>
      </p:pic>
      <p:pic>
        <p:nvPicPr>
          <p:cNvPr id="65" name="Google Shape;65;p14"/>
          <p:cNvPicPr preferRelativeResize="0"/>
          <p:nvPr/>
        </p:nvPicPr>
        <p:blipFill>
          <a:blip r:embed="rId4">
            <a:alphaModFix/>
          </a:blip>
          <a:stretch>
            <a:fillRect/>
          </a:stretch>
        </p:blipFill>
        <p:spPr>
          <a:xfrm>
            <a:off x="-1091175" y="2856425"/>
            <a:ext cx="1172324" cy="1172324"/>
          </a:xfrm>
          <a:prstGeom prst="rect">
            <a:avLst/>
          </a:prstGeom>
          <a:noFill/>
          <a:ln>
            <a:noFill/>
          </a:ln>
        </p:spPr>
      </p:pic>
      <p:pic>
        <p:nvPicPr>
          <p:cNvPr id="66" name="Google Shape;66;p14"/>
          <p:cNvPicPr preferRelativeResize="0"/>
          <p:nvPr/>
        </p:nvPicPr>
        <p:blipFill>
          <a:blip r:embed="rId4">
            <a:alphaModFix/>
          </a:blip>
          <a:stretch>
            <a:fillRect/>
          </a:stretch>
        </p:blipFill>
        <p:spPr>
          <a:xfrm>
            <a:off x="-743075" y="3941275"/>
            <a:ext cx="1172324" cy="1172324"/>
          </a:xfrm>
          <a:prstGeom prst="rect">
            <a:avLst/>
          </a:prstGeom>
          <a:noFill/>
          <a:ln>
            <a:noFill/>
          </a:ln>
        </p:spPr>
      </p:pic>
      <p:pic>
        <p:nvPicPr>
          <p:cNvPr id="67" name="Google Shape;67;p14"/>
          <p:cNvPicPr preferRelativeResize="0"/>
          <p:nvPr/>
        </p:nvPicPr>
        <p:blipFill>
          <a:blip r:embed="rId5">
            <a:alphaModFix/>
          </a:blip>
          <a:stretch>
            <a:fillRect/>
          </a:stretch>
        </p:blipFill>
        <p:spPr>
          <a:xfrm>
            <a:off x="8951850" y="56200"/>
            <a:ext cx="1469825" cy="1120525"/>
          </a:xfrm>
          <a:prstGeom prst="rect">
            <a:avLst/>
          </a:prstGeom>
          <a:noFill/>
          <a:ln>
            <a:noFill/>
          </a:ln>
        </p:spPr>
      </p:pic>
      <p:pic>
        <p:nvPicPr>
          <p:cNvPr id="68" name="Google Shape;68;p14"/>
          <p:cNvPicPr preferRelativeResize="0"/>
          <p:nvPr/>
        </p:nvPicPr>
        <p:blipFill>
          <a:blip r:embed="rId5">
            <a:alphaModFix/>
          </a:blip>
          <a:stretch>
            <a:fillRect/>
          </a:stretch>
        </p:blipFill>
        <p:spPr>
          <a:xfrm>
            <a:off x="9049400" y="2091375"/>
            <a:ext cx="1469825" cy="1120525"/>
          </a:xfrm>
          <a:prstGeom prst="rect">
            <a:avLst/>
          </a:prstGeom>
          <a:noFill/>
          <a:ln>
            <a:noFill/>
          </a:ln>
        </p:spPr>
      </p:pic>
      <p:pic>
        <p:nvPicPr>
          <p:cNvPr id="69" name="Google Shape;69;p14"/>
          <p:cNvPicPr preferRelativeResize="0"/>
          <p:nvPr/>
        </p:nvPicPr>
        <p:blipFill>
          <a:blip r:embed="rId5">
            <a:alphaModFix/>
          </a:blip>
          <a:stretch>
            <a:fillRect/>
          </a:stretch>
        </p:blipFill>
        <p:spPr>
          <a:xfrm>
            <a:off x="8559625" y="3211900"/>
            <a:ext cx="1469825" cy="1120525"/>
          </a:xfrm>
          <a:prstGeom prst="rect">
            <a:avLst/>
          </a:prstGeom>
          <a:noFill/>
          <a:ln>
            <a:noFill/>
          </a:ln>
        </p:spPr>
      </p:pic>
      <p:pic>
        <p:nvPicPr>
          <p:cNvPr id="70" name="Google Shape;70;p14"/>
          <p:cNvPicPr preferRelativeResize="0"/>
          <p:nvPr/>
        </p:nvPicPr>
        <p:blipFill>
          <a:blip r:embed="rId5">
            <a:alphaModFix/>
          </a:blip>
          <a:stretch>
            <a:fillRect/>
          </a:stretch>
        </p:blipFill>
        <p:spPr>
          <a:xfrm>
            <a:off x="9101325" y="4028750"/>
            <a:ext cx="1469825" cy="1120525"/>
          </a:xfrm>
          <a:prstGeom prst="rect">
            <a:avLst/>
          </a:prstGeom>
          <a:noFill/>
          <a:ln>
            <a:noFill/>
          </a:ln>
        </p:spPr>
      </p:pic>
      <p:pic>
        <p:nvPicPr>
          <p:cNvPr id="71" name="Google Shape;71;p14"/>
          <p:cNvPicPr preferRelativeResize="0"/>
          <p:nvPr/>
        </p:nvPicPr>
        <p:blipFill>
          <a:blip r:embed="rId5">
            <a:alphaModFix/>
          </a:blip>
          <a:stretch>
            <a:fillRect/>
          </a:stretch>
        </p:blipFill>
        <p:spPr>
          <a:xfrm>
            <a:off x="8864500" y="919050"/>
            <a:ext cx="1469825" cy="1120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pic>
        <p:nvPicPr>
          <p:cNvPr id="76" name="Google Shape;76;p15"/>
          <p:cNvPicPr preferRelativeResize="0"/>
          <p:nvPr/>
        </p:nvPicPr>
        <p:blipFill>
          <a:blip r:embed="rId4">
            <a:alphaModFix/>
          </a:blip>
          <a:stretch>
            <a:fillRect/>
          </a:stretch>
        </p:blipFill>
        <p:spPr>
          <a:xfrm>
            <a:off x="152400" y="152400"/>
            <a:ext cx="1098325" cy="1123650"/>
          </a:xfrm>
          <a:prstGeom prst="rect">
            <a:avLst/>
          </a:prstGeom>
          <a:noFill/>
          <a:ln>
            <a:noFill/>
          </a:ln>
        </p:spPr>
      </p:pic>
      <p:pic>
        <p:nvPicPr>
          <p:cNvPr id="77" name="Google Shape;77;p15"/>
          <p:cNvPicPr preferRelativeResize="0"/>
          <p:nvPr/>
        </p:nvPicPr>
        <p:blipFill>
          <a:blip r:embed="rId4">
            <a:alphaModFix/>
          </a:blip>
          <a:stretch>
            <a:fillRect/>
          </a:stretch>
        </p:blipFill>
        <p:spPr>
          <a:xfrm>
            <a:off x="64975" y="1163300"/>
            <a:ext cx="1098325" cy="1123650"/>
          </a:xfrm>
          <a:prstGeom prst="rect">
            <a:avLst/>
          </a:prstGeom>
          <a:noFill/>
          <a:ln>
            <a:noFill/>
          </a:ln>
        </p:spPr>
      </p:pic>
      <p:pic>
        <p:nvPicPr>
          <p:cNvPr id="78" name="Google Shape;78;p15"/>
          <p:cNvPicPr preferRelativeResize="0"/>
          <p:nvPr/>
        </p:nvPicPr>
        <p:blipFill>
          <a:blip r:embed="rId4">
            <a:alphaModFix/>
          </a:blip>
          <a:stretch>
            <a:fillRect/>
          </a:stretch>
        </p:blipFill>
        <p:spPr>
          <a:xfrm>
            <a:off x="64975" y="2009925"/>
            <a:ext cx="1098325" cy="1123650"/>
          </a:xfrm>
          <a:prstGeom prst="rect">
            <a:avLst/>
          </a:prstGeom>
          <a:noFill/>
          <a:ln>
            <a:noFill/>
          </a:ln>
        </p:spPr>
      </p:pic>
      <p:pic>
        <p:nvPicPr>
          <p:cNvPr id="79" name="Google Shape;79;p15"/>
          <p:cNvPicPr preferRelativeResize="0"/>
          <p:nvPr/>
        </p:nvPicPr>
        <p:blipFill>
          <a:blip r:embed="rId4">
            <a:alphaModFix/>
          </a:blip>
          <a:stretch>
            <a:fillRect/>
          </a:stretch>
        </p:blipFill>
        <p:spPr>
          <a:xfrm>
            <a:off x="64975" y="2963025"/>
            <a:ext cx="1098325" cy="1123650"/>
          </a:xfrm>
          <a:prstGeom prst="rect">
            <a:avLst/>
          </a:prstGeom>
          <a:noFill/>
          <a:ln>
            <a:noFill/>
          </a:ln>
        </p:spPr>
      </p:pic>
      <p:pic>
        <p:nvPicPr>
          <p:cNvPr id="80" name="Google Shape;80;p15"/>
          <p:cNvPicPr preferRelativeResize="0"/>
          <p:nvPr/>
        </p:nvPicPr>
        <p:blipFill>
          <a:blip r:embed="rId4">
            <a:alphaModFix/>
          </a:blip>
          <a:stretch>
            <a:fillRect/>
          </a:stretch>
        </p:blipFill>
        <p:spPr>
          <a:xfrm>
            <a:off x="152400" y="4019850"/>
            <a:ext cx="1098325" cy="1123650"/>
          </a:xfrm>
          <a:prstGeom prst="rect">
            <a:avLst/>
          </a:prstGeom>
          <a:noFill/>
          <a:ln>
            <a:noFill/>
          </a:ln>
        </p:spPr>
      </p:pic>
      <p:pic>
        <p:nvPicPr>
          <p:cNvPr id="81" name="Google Shape;81;p15"/>
          <p:cNvPicPr preferRelativeResize="0"/>
          <p:nvPr/>
        </p:nvPicPr>
        <p:blipFill>
          <a:blip r:embed="rId5">
            <a:alphaModFix/>
          </a:blip>
          <a:stretch>
            <a:fillRect/>
          </a:stretch>
        </p:blipFill>
        <p:spPr>
          <a:xfrm>
            <a:off x="7797350" y="100575"/>
            <a:ext cx="1239975" cy="1010900"/>
          </a:xfrm>
          <a:prstGeom prst="rect">
            <a:avLst/>
          </a:prstGeom>
          <a:noFill/>
          <a:ln>
            <a:noFill/>
          </a:ln>
        </p:spPr>
      </p:pic>
      <p:pic>
        <p:nvPicPr>
          <p:cNvPr id="82" name="Google Shape;82;p15"/>
          <p:cNvPicPr preferRelativeResize="0"/>
          <p:nvPr/>
        </p:nvPicPr>
        <p:blipFill>
          <a:blip r:embed="rId5">
            <a:alphaModFix/>
          </a:blip>
          <a:stretch>
            <a:fillRect/>
          </a:stretch>
        </p:blipFill>
        <p:spPr>
          <a:xfrm>
            <a:off x="7797350" y="1219675"/>
            <a:ext cx="1239975" cy="1010900"/>
          </a:xfrm>
          <a:prstGeom prst="rect">
            <a:avLst/>
          </a:prstGeom>
          <a:noFill/>
          <a:ln>
            <a:noFill/>
          </a:ln>
        </p:spPr>
      </p:pic>
      <p:pic>
        <p:nvPicPr>
          <p:cNvPr id="83" name="Google Shape;83;p15"/>
          <p:cNvPicPr preferRelativeResize="0"/>
          <p:nvPr/>
        </p:nvPicPr>
        <p:blipFill>
          <a:blip r:embed="rId5">
            <a:alphaModFix/>
          </a:blip>
          <a:stretch>
            <a:fillRect/>
          </a:stretch>
        </p:blipFill>
        <p:spPr>
          <a:xfrm>
            <a:off x="7841750" y="2286950"/>
            <a:ext cx="1239975" cy="1010900"/>
          </a:xfrm>
          <a:prstGeom prst="rect">
            <a:avLst/>
          </a:prstGeom>
          <a:noFill/>
          <a:ln>
            <a:noFill/>
          </a:ln>
        </p:spPr>
      </p:pic>
      <p:pic>
        <p:nvPicPr>
          <p:cNvPr id="84" name="Google Shape;84;p15"/>
          <p:cNvPicPr preferRelativeResize="0"/>
          <p:nvPr/>
        </p:nvPicPr>
        <p:blipFill>
          <a:blip r:embed="rId5">
            <a:alphaModFix/>
          </a:blip>
          <a:stretch>
            <a:fillRect/>
          </a:stretch>
        </p:blipFill>
        <p:spPr>
          <a:xfrm>
            <a:off x="7797350" y="3207225"/>
            <a:ext cx="1239975" cy="1010900"/>
          </a:xfrm>
          <a:prstGeom prst="rect">
            <a:avLst/>
          </a:prstGeom>
          <a:noFill/>
          <a:ln>
            <a:noFill/>
          </a:ln>
        </p:spPr>
      </p:pic>
      <p:pic>
        <p:nvPicPr>
          <p:cNvPr id="85" name="Google Shape;85;p15"/>
          <p:cNvPicPr preferRelativeResize="0"/>
          <p:nvPr/>
        </p:nvPicPr>
        <p:blipFill>
          <a:blip r:embed="rId5">
            <a:alphaModFix/>
          </a:blip>
          <a:stretch>
            <a:fillRect/>
          </a:stretch>
        </p:blipFill>
        <p:spPr>
          <a:xfrm>
            <a:off x="7797350" y="4086675"/>
            <a:ext cx="1239975" cy="1010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pic>
        <p:nvPicPr>
          <p:cNvPr id="90" name="Google Shape;90;p16"/>
          <p:cNvPicPr preferRelativeResize="0"/>
          <p:nvPr/>
        </p:nvPicPr>
        <p:blipFill>
          <a:blip r:embed="rId4">
            <a:alphaModFix/>
          </a:blip>
          <a:stretch>
            <a:fillRect/>
          </a:stretch>
        </p:blipFill>
        <p:spPr>
          <a:xfrm>
            <a:off x="152400" y="152400"/>
            <a:ext cx="868900" cy="1142600"/>
          </a:xfrm>
          <a:prstGeom prst="rect">
            <a:avLst/>
          </a:prstGeom>
          <a:noFill/>
          <a:ln>
            <a:noFill/>
          </a:ln>
        </p:spPr>
      </p:pic>
      <p:pic>
        <p:nvPicPr>
          <p:cNvPr id="91" name="Google Shape;91;p16"/>
          <p:cNvPicPr preferRelativeResize="0"/>
          <p:nvPr/>
        </p:nvPicPr>
        <p:blipFill>
          <a:blip r:embed="rId4">
            <a:alphaModFix/>
          </a:blip>
          <a:stretch>
            <a:fillRect/>
          </a:stretch>
        </p:blipFill>
        <p:spPr>
          <a:xfrm>
            <a:off x="152400" y="990050"/>
            <a:ext cx="868900" cy="1142600"/>
          </a:xfrm>
          <a:prstGeom prst="rect">
            <a:avLst/>
          </a:prstGeom>
          <a:noFill/>
          <a:ln>
            <a:noFill/>
          </a:ln>
        </p:spPr>
      </p:pic>
      <p:pic>
        <p:nvPicPr>
          <p:cNvPr id="92" name="Google Shape;92;p16"/>
          <p:cNvPicPr preferRelativeResize="0"/>
          <p:nvPr/>
        </p:nvPicPr>
        <p:blipFill>
          <a:blip r:embed="rId4">
            <a:alphaModFix/>
          </a:blip>
          <a:stretch>
            <a:fillRect/>
          </a:stretch>
        </p:blipFill>
        <p:spPr>
          <a:xfrm>
            <a:off x="98975" y="1919525"/>
            <a:ext cx="868900" cy="1142600"/>
          </a:xfrm>
          <a:prstGeom prst="rect">
            <a:avLst/>
          </a:prstGeom>
          <a:noFill/>
          <a:ln>
            <a:noFill/>
          </a:ln>
        </p:spPr>
      </p:pic>
      <p:pic>
        <p:nvPicPr>
          <p:cNvPr id="93" name="Google Shape;93;p16"/>
          <p:cNvPicPr preferRelativeResize="0"/>
          <p:nvPr/>
        </p:nvPicPr>
        <p:blipFill>
          <a:blip r:embed="rId4">
            <a:alphaModFix/>
          </a:blip>
          <a:stretch>
            <a:fillRect/>
          </a:stretch>
        </p:blipFill>
        <p:spPr>
          <a:xfrm>
            <a:off x="152400" y="2858300"/>
            <a:ext cx="868900" cy="1142600"/>
          </a:xfrm>
          <a:prstGeom prst="rect">
            <a:avLst/>
          </a:prstGeom>
          <a:noFill/>
          <a:ln>
            <a:noFill/>
          </a:ln>
        </p:spPr>
      </p:pic>
      <p:pic>
        <p:nvPicPr>
          <p:cNvPr id="94" name="Google Shape;94;p16"/>
          <p:cNvPicPr preferRelativeResize="0"/>
          <p:nvPr/>
        </p:nvPicPr>
        <p:blipFill>
          <a:blip r:embed="rId4">
            <a:alphaModFix/>
          </a:blip>
          <a:stretch>
            <a:fillRect/>
          </a:stretch>
        </p:blipFill>
        <p:spPr>
          <a:xfrm>
            <a:off x="48500" y="4000900"/>
            <a:ext cx="868900" cy="1142600"/>
          </a:xfrm>
          <a:prstGeom prst="rect">
            <a:avLst/>
          </a:prstGeom>
          <a:noFill/>
          <a:ln>
            <a:noFill/>
          </a:ln>
        </p:spPr>
      </p:pic>
      <p:pic>
        <p:nvPicPr>
          <p:cNvPr id="95" name="Google Shape;95;p16"/>
          <p:cNvPicPr preferRelativeResize="0"/>
          <p:nvPr/>
        </p:nvPicPr>
        <p:blipFill>
          <a:blip r:embed="rId5">
            <a:alphaModFix/>
          </a:blip>
          <a:stretch>
            <a:fillRect/>
          </a:stretch>
        </p:blipFill>
        <p:spPr>
          <a:xfrm>
            <a:off x="7815150" y="53175"/>
            <a:ext cx="1208250" cy="1241825"/>
          </a:xfrm>
          <a:prstGeom prst="rect">
            <a:avLst/>
          </a:prstGeom>
          <a:noFill/>
          <a:ln>
            <a:noFill/>
          </a:ln>
        </p:spPr>
      </p:pic>
      <p:pic>
        <p:nvPicPr>
          <p:cNvPr id="96" name="Google Shape;96;p16"/>
          <p:cNvPicPr preferRelativeResize="0"/>
          <p:nvPr/>
        </p:nvPicPr>
        <p:blipFill>
          <a:blip r:embed="rId5">
            <a:alphaModFix/>
          </a:blip>
          <a:stretch>
            <a:fillRect/>
          </a:stretch>
        </p:blipFill>
        <p:spPr>
          <a:xfrm>
            <a:off x="7767725" y="2270375"/>
            <a:ext cx="1208250" cy="1241825"/>
          </a:xfrm>
          <a:prstGeom prst="rect">
            <a:avLst/>
          </a:prstGeom>
          <a:noFill/>
          <a:ln>
            <a:noFill/>
          </a:ln>
        </p:spPr>
      </p:pic>
      <p:pic>
        <p:nvPicPr>
          <p:cNvPr id="97" name="Google Shape;97;p16"/>
          <p:cNvPicPr preferRelativeResize="0"/>
          <p:nvPr/>
        </p:nvPicPr>
        <p:blipFill>
          <a:blip r:embed="rId5">
            <a:alphaModFix/>
          </a:blip>
          <a:stretch>
            <a:fillRect/>
          </a:stretch>
        </p:blipFill>
        <p:spPr>
          <a:xfrm>
            <a:off x="7935750" y="2948225"/>
            <a:ext cx="1208250" cy="1241825"/>
          </a:xfrm>
          <a:prstGeom prst="rect">
            <a:avLst/>
          </a:prstGeom>
          <a:noFill/>
          <a:ln>
            <a:noFill/>
          </a:ln>
        </p:spPr>
      </p:pic>
      <p:pic>
        <p:nvPicPr>
          <p:cNvPr id="98" name="Google Shape;98;p16"/>
          <p:cNvPicPr preferRelativeResize="0"/>
          <p:nvPr/>
        </p:nvPicPr>
        <p:blipFill>
          <a:blip r:embed="rId5">
            <a:alphaModFix/>
          </a:blip>
          <a:stretch>
            <a:fillRect/>
          </a:stretch>
        </p:blipFill>
        <p:spPr>
          <a:xfrm>
            <a:off x="7935750" y="3901675"/>
            <a:ext cx="1208250" cy="1241825"/>
          </a:xfrm>
          <a:prstGeom prst="rect">
            <a:avLst/>
          </a:prstGeom>
          <a:noFill/>
          <a:ln>
            <a:noFill/>
          </a:ln>
        </p:spPr>
      </p:pic>
      <p:pic>
        <p:nvPicPr>
          <p:cNvPr id="99" name="Google Shape;99;p16"/>
          <p:cNvPicPr preferRelativeResize="0"/>
          <p:nvPr/>
        </p:nvPicPr>
        <p:blipFill>
          <a:blip r:embed="rId5">
            <a:alphaModFix/>
          </a:blip>
          <a:stretch>
            <a:fillRect/>
          </a:stretch>
        </p:blipFill>
        <p:spPr>
          <a:xfrm>
            <a:off x="7935750" y="1203025"/>
            <a:ext cx="1208250" cy="1241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pic>
        <p:nvPicPr>
          <p:cNvPr id="104" name="Google Shape;104;p17"/>
          <p:cNvPicPr preferRelativeResize="0"/>
          <p:nvPr/>
        </p:nvPicPr>
        <p:blipFill>
          <a:blip r:embed="rId4">
            <a:alphaModFix/>
          </a:blip>
          <a:stretch>
            <a:fillRect/>
          </a:stretch>
        </p:blipFill>
        <p:spPr>
          <a:xfrm>
            <a:off x="-229400" y="0"/>
            <a:ext cx="1454150" cy="935500"/>
          </a:xfrm>
          <a:prstGeom prst="rect">
            <a:avLst/>
          </a:prstGeom>
          <a:noFill/>
          <a:ln>
            <a:noFill/>
          </a:ln>
        </p:spPr>
      </p:pic>
      <p:pic>
        <p:nvPicPr>
          <p:cNvPr id="105" name="Google Shape;105;p17"/>
          <p:cNvPicPr preferRelativeResize="0"/>
          <p:nvPr/>
        </p:nvPicPr>
        <p:blipFill>
          <a:blip r:embed="rId5">
            <a:alphaModFix/>
          </a:blip>
          <a:stretch>
            <a:fillRect/>
          </a:stretch>
        </p:blipFill>
        <p:spPr>
          <a:xfrm>
            <a:off x="8435700" y="-36300"/>
            <a:ext cx="1124800" cy="1150125"/>
          </a:xfrm>
          <a:prstGeom prst="rect">
            <a:avLst/>
          </a:prstGeom>
          <a:noFill/>
          <a:ln>
            <a:noFill/>
          </a:ln>
        </p:spPr>
      </p:pic>
      <p:pic>
        <p:nvPicPr>
          <p:cNvPr id="106" name="Google Shape;106;p17"/>
          <p:cNvPicPr preferRelativeResize="0"/>
          <p:nvPr/>
        </p:nvPicPr>
        <p:blipFill>
          <a:blip r:embed="rId4">
            <a:alphaModFix/>
          </a:blip>
          <a:stretch>
            <a:fillRect/>
          </a:stretch>
        </p:blipFill>
        <p:spPr>
          <a:xfrm>
            <a:off x="-229400" y="859850"/>
            <a:ext cx="1454150" cy="935500"/>
          </a:xfrm>
          <a:prstGeom prst="rect">
            <a:avLst/>
          </a:prstGeom>
          <a:noFill/>
          <a:ln>
            <a:noFill/>
          </a:ln>
        </p:spPr>
      </p:pic>
      <p:pic>
        <p:nvPicPr>
          <p:cNvPr id="107" name="Google Shape;107;p17"/>
          <p:cNvPicPr preferRelativeResize="0"/>
          <p:nvPr/>
        </p:nvPicPr>
        <p:blipFill>
          <a:blip r:embed="rId4">
            <a:alphaModFix/>
          </a:blip>
          <a:stretch>
            <a:fillRect/>
          </a:stretch>
        </p:blipFill>
        <p:spPr>
          <a:xfrm>
            <a:off x="-370050" y="1826338"/>
            <a:ext cx="1454150" cy="935500"/>
          </a:xfrm>
          <a:prstGeom prst="rect">
            <a:avLst/>
          </a:prstGeom>
          <a:noFill/>
          <a:ln>
            <a:noFill/>
          </a:ln>
        </p:spPr>
      </p:pic>
      <p:pic>
        <p:nvPicPr>
          <p:cNvPr id="108" name="Google Shape;108;p17"/>
          <p:cNvPicPr preferRelativeResize="0"/>
          <p:nvPr/>
        </p:nvPicPr>
        <p:blipFill>
          <a:blip r:embed="rId4">
            <a:alphaModFix/>
          </a:blip>
          <a:stretch>
            <a:fillRect/>
          </a:stretch>
        </p:blipFill>
        <p:spPr>
          <a:xfrm>
            <a:off x="-370050" y="2792825"/>
            <a:ext cx="1454150" cy="935500"/>
          </a:xfrm>
          <a:prstGeom prst="rect">
            <a:avLst/>
          </a:prstGeom>
          <a:noFill/>
          <a:ln>
            <a:noFill/>
          </a:ln>
        </p:spPr>
      </p:pic>
      <p:pic>
        <p:nvPicPr>
          <p:cNvPr id="109" name="Google Shape;109;p17"/>
          <p:cNvPicPr preferRelativeResize="0"/>
          <p:nvPr/>
        </p:nvPicPr>
        <p:blipFill>
          <a:blip r:embed="rId4">
            <a:alphaModFix/>
          </a:blip>
          <a:stretch>
            <a:fillRect/>
          </a:stretch>
        </p:blipFill>
        <p:spPr>
          <a:xfrm>
            <a:off x="-436650" y="3759325"/>
            <a:ext cx="1454150" cy="935500"/>
          </a:xfrm>
          <a:prstGeom prst="rect">
            <a:avLst/>
          </a:prstGeom>
          <a:noFill/>
          <a:ln>
            <a:noFill/>
          </a:ln>
        </p:spPr>
      </p:pic>
      <p:pic>
        <p:nvPicPr>
          <p:cNvPr id="110" name="Google Shape;110;p17"/>
          <p:cNvPicPr preferRelativeResize="0"/>
          <p:nvPr/>
        </p:nvPicPr>
        <p:blipFill>
          <a:blip r:embed="rId5">
            <a:alphaModFix/>
          </a:blip>
          <a:stretch>
            <a:fillRect/>
          </a:stretch>
        </p:blipFill>
        <p:spPr>
          <a:xfrm>
            <a:off x="8660475" y="693325"/>
            <a:ext cx="1124800" cy="1150125"/>
          </a:xfrm>
          <a:prstGeom prst="rect">
            <a:avLst/>
          </a:prstGeom>
          <a:noFill/>
          <a:ln>
            <a:noFill/>
          </a:ln>
        </p:spPr>
      </p:pic>
      <p:pic>
        <p:nvPicPr>
          <p:cNvPr id="111" name="Google Shape;111;p17"/>
          <p:cNvPicPr preferRelativeResize="0"/>
          <p:nvPr/>
        </p:nvPicPr>
        <p:blipFill>
          <a:blip r:embed="rId5">
            <a:alphaModFix/>
          </a:blip>
          <a:stretch>
            <a:fillRect/>
          </a:stretch>
        </p:blipFill>
        <p:spPr>
          <a:xfrm>
            <a:off x="8660475" y="1719025"/>
            <a:ext cx="1124800" cy="1150125"/>
          </a:xfrm>
          <a:prstGeom prst="rect">
            <a:avLst/>
          </a:prstGeom>
          <a:noFill/>
          <a:ln>
            <a:noFill/>
          </a:ln>
        </p:spPr>
      </p:pic>
      <p:pic>
        <p:nvPicPr>
          <p:cNvPr id="112" name="Google Shape;112;p17"/>
          <p:cNvPicPr preferRelativeResize="0"/>
          <p:nvPr/>
        </p:nvPicPr>
        <p:blipFill>
          <a:blip r:embed="rId5">
            <a:alphaModFix/>
          </a:blip>
          <a:stretch>
            <a:fillRect/>
          </a:stretch>
        </p:blipFill>
        <p:spPr>
          <a:xfrm>
            <a:off x="8571675" y="3034000"/>
            <a:ext cx="1124800" cy="1150125"/>
          </a:xfrm>
          <a:prstGeom prst="rect">
            <a:avLst/>
          </a:prstGeom>
          <a:noFill/>
          <a:ln>
            <a:noFill/>
          </a:ln>
        </p:spPr>
      </p:pic>
      <p:pic>
        <p:nvPicPr>
          <p:cNvPr id="113" name="Google Shape;113;p17"/>
          <p:cNvPicPr preferRelativeResize="0"/>
          <p:nvPr/>
        </p:nvPicPr>
        <p:blipFill>
          <a:blip r:embed="rId5">
            <a:alphaModFix/>
          </a:blip>
          <a:stretch>
            <a:fillRect/>
          </a:stretch>
        </p:blipFill>
        <p:spPr>
          <a:xfrm>
            <a:off x="8379225" y="4102075"/>
            <a:ext cx="1124800" cy="1150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pic>
        <p:nvPicPr>
          <p:cNvPr id="118" name="Google Shape;118;p18"/>
          <p:cNvPicPr preferRelativeResize="0"/>
          <p:nvPr/>
        </p:nvPicPr>
        <p:blipFill>
          <a:blip r:embed="rId4">
            <a:alphaModFix/>
          </a:blip>
          <a:stretch>
            <a:fillRect/>
          </a:stretch>
        </p:blipFill>
        <p:spPr>
          <a:xfrm>
            <a:off x="-461875" y="-143625"/>
            <a:ext cx="1438750" cy="1345725"/>
          </a:xfrm>
          <a:prstGeom prst="rect">
            <a:avLst/>
          </a:prstGeom>
          <a:noFill/>
          <a:ln>
            <a:noFill/>
          </a:ln>
        </p:spPr>
      </p:pic>
      <p:pic>
        <p:nvPicPr>
          <p:cNvPr id="119" name="Google Shape;119;p18"/>
          <p:cNvPicPr preferRelativeResize="0"/>
          <p:nvPr/>
        </p:nvPicPr>
        <p:blipFill>
          <a:blip r:embed="rId4">
            <a:alphaModFix/>
          </a:blip>
          <a:stretch>
            <a:fillRect/>
          </a:stretch>
        </p:blipFill>
        <p:spPr>
          <a:xfrm>
            <a:off x="-461875" y="754400"/>
            <a:ext cx="1438750" cy="1345725"/>
          </a:xfrm>
          <a:prstGeom prst="rect">
            <a:avLst/>
          </a:prstGeom>
          <a:noFill/>
          <a:ln>
            <a:noFill/>
          </a:ln>
        </p:spPr>
      </p:pic>
      <p:pic>
        <p:nvPicPr>
          <p:cNvPr id="120" name="Google Shape;120;p18"/>
          <p:cNvPicPr preferRelativeResize="0"/>
          <p:nvPr/>
        </p:nvPicPr>
        <p:blipFill>
          <a:blip r:embed="rId4">
            <a:alphaModFix/>
          </a:blip>
          <a:stretch>
            <a:fillRect/>
          </a:stretch>
        </p:blipFill>
        <p:spPr>
          <a:xfrm>
            <a:off x="-623300" y="1898888"/>
            <a:ext cx="1438750" cy="1345725"/>
          </a:xfrm>
          <a:prstGeom prst="rect">
            <a:avLst/>
          </a:prstGeom>
          <a:noFill/>
          <a:ln>
            <a:noFill/>
          </a:ln>
        </p:spPr>
      </p:pic>
      <p:pic>
        <p:nvPicPr>
          <p:cNvPr id="121" name="Google Shape;121;p18"/>
          <p:cNvPicPr preferRelativeResize="0"/>
          <p:nvPr/>
        </p:nvPicPr>
        <p:blipFill>
          <a:blip r:embed="rId4">
            <a:alphaModFix/>
          </a:blip>
          <a:stretch>
            <a:fillRect/>
          </a:stretch>
        </p:blipFill>
        <p:spPr>
          <a:xfrm>
            <a:off x="-461875" y="3941400"/>
            <a:ext cx="1438750" cy="1345725"/>
          </a:xfrm>
          <a:prstGeom prst="rect">
            <a:avLst/>
          </a:prstGeom>
          <a:noFill/>
          <a:ln>
            <a:noFill/>
          </a:ln>
        </p:spPr>
      </p:pic>
      <p:pic>
        <p:nvPicPr>
          <p:cNvPr id="122" name="Google Shape;122;p18"/>
          <p:cNvPicPr preferRelativeResize="0"/>
          <p:nvPr/>
        </p:nvPicPr>
        <p:blipFill>
          <a:blip r:embed="rId4">
            <a:alphaModFix/>
          </a:blip>
          <a:stretch>
            <a:fillRect/>
          </a:stretch>
        </p:blipFill>
        <p:spPr>
          <a:xfrm>
            <a:off x="-461875" y="2937825"/>
            <a:ext cx="1438750" cy="1345725"/>
          </a:xfrm>
          <a:prstGeom prst="rect">
            <a:avLst/>
          </a:prstGeom>
          <a:noFill/>
          <a:ln>
            <a:noFill/>
          </a:ln>
        </p:spPr>
      </p:pic>
      <p:pic>
        <p:nvPicPr>
          <p:cNvPr id="123" name="Google Shape;123;p18"/>
          <p:cNvPicPr preferRelativeResize="0"/>
          <p:nvPr/>
        </p:nvPicPr>
        <p:blipFill>
          <a:blip r:embed="rId5">
            <a:alphaModFix/>
          </a:blip>
          <a:stretch>
            <a:fillRect/>
          </a:stretch>
        </p:blipFill>
        <p:spPr>
          <a:xfrm>
            <a:off x="7877800" y="-264150"/>
            <a:ext cx="1723175" cy="1290725"/>
          </a:xfrm>
          <a:prstGeom prst="rect">
            <a:avLst/>
          </a:prstGeom>
          <a:noFill/>
          <a:ln>
            <a:noFill/>
          </a:ln>
        </p:spPr>
      </p:pic>
      <p:pic>
        <p:nvPicPr>
          <p:cNvPr id="124" name="Google Shape;124;p18"/>
          <p:cNvPicPr preferRelativeResize="0"/>
          <p:nvPr/>
        </p:nvPicPr>
        <p:blipFill>
          <a:blip r:embed="rId5">
            <a:alphaModFix/>
          </a:blip>
          <a:stretch>
            <a:fillRect/>
          </a:stretch>
        </p:blipFill>
        <p:spPr>
          <a:xfrm>
            <a:off x="8086650" y="1107100"/>
            <a:ext cx="1723175" cy="1290725"/>
          </a:xfrm>
          <a:prstGeom prst="rect">
            <a:avLst/>
          </a:prstGeom>
          <a:noFill/>
          <a:ln>
            <a:noFill/>
          </a:ln>
        </p:spPr>
      </p:pic>
      <p:pic>
        <p:nvPicPr>
          <p:cNvPr id="125" name="Google Shape;125;p18"/>
          <p:cNvPicPr preferRelativeResize="0"/>
          <p:nvPr/>
        </p:nvPicPr>
        <p:blipFill>
          <a:blip r:embed="rId5">
            <a:alphaModFix/>
          </a:blip>
          <a:stretch>
            <a:fillRect/>
          </a:stretch>
        </p:blipFill>
        <p:spPr>
          <a:xfrm>
            <a:off x="7836400" y="1852950"/>
            <a:ext cx="1723175" cy="1290725"/>
          </a:xfrm>
          <a:prstGeom prst="rect">
            <a:avLst/>
          </a:prstGeom>
          <a:noFill/>
          <a:ln>
            <a:noFill/>
          </a:ln>
        </p:spPr>
      </p:pic>
      <p:pic>
        <p:nvPicPr>
          <p:cNvPr id="126" name="Google Shape;126;p18"/>
          <p:cNvPicPr preferRelativeResize="0"/>
          <p:nvPr/>
        </p:nvPicPr>
        <p:blipFill>
          <a:blip r:embed="rId5">
            <a:alphaModFix/>
          </a:blip>
          <a:stretch>
            <a:fillRect/>
          </a:stretch>
        </p:blipFill>
        <p:spPr>
          <a:xfrm>
            <a:off x="7836400" y="2965325"/>
            <a:ext cx="1723175" cy="1290725"/>
          </a:xfrm>
          <a:prstGeom prst="rect">
            <a:avLst/>
          </a:prstGeom>
          <a:noFill/>
          <a:ln>
            <a:noFill/>
          </a:ln>
        </p:spPr>
      </p:pic>
      <p:pic>
        <p:nvPicPr>
          <p:cNvPr id="127" name="Google Shape;127;p18"/>
          <p:cNvPicPr preferRelativeResize="0"/>
          <p:nvPr/>
        </p:nvPicPr>
        <p:blipFill>
          <a:blip r:embed="rId5">
            <a:alphaModFix/>
          </a:blip>
          <a:stretch>
            <a:fillRect/>
          </a:stretch>
        </p:blipFill>
        <p:spPr>
          <a:xfrm>
            <a:off x="7877800" y="3777100"/>
            <a:ext cx="1723175" cy="1290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pic>
        <p:nvPicPr>
          <p:cNvPr id="132" name="Google Shape;132;p19"/>
          <p:cNvPicPr preferRelativeResize="0"/>
          <p:nvPr/>
        </p:nvPicPr>
        <p:blipFill>
          <a:blip r:embed="rId4">
            <a:alphaModFix/>
          </a:blip>
          <a:stretch>
            <a:fillRect/>
          </a:stretch>
        </p:blipFill>
        <p:spPr>
          <a:xfrm>
            <a:off x="-828875" y="-325625"/>
            <a:ext cx="1039125" cy="1286050"/>
          </a:xfrm>
          <a:prstGeom prst="rect">
            <a:avLst/>
          </a:prstGeom>
          <a:noFill/>
          <a:ln>
            <a:noFill/>
          </a:ln>
        </p:spPr>
      </p:pic>
      <p:pic>
        <p:nvPicPr>
          <p:cNvPr id="133" name="Google Shape;133;p19"/>
          <p:cNvPicPr preferRelativeResize="0"/>
          <p:nvPr/>
        </p:nvPicPr>
        <p:blipFill>
          <a:blip r:embed="rId4">
            <a:alphaModFix/>
          </a:blip>
          <a:stretch>
            <a:fillRect/>
          </a:stretch>
        </p:blipFill>
        <p:spPr>
          <a:xfrm>
            <a:off x="-1039125" y="1520225"/>
            <a:ext cx="1039125" cy="1286050"/>
          </a:xfrm>
          <a:prstGeom prst="rect">
            <a:avLst/>
          </a:prstGeom>
          <a:noFill/>
          <a:ln>
            <a:noFill/>
          </a:ln>
        </p:spPr>
      </p:pic>
      <p:pic>
        <p:nvPicPr>
          <p:cNvPr id="134" name="Google Shape;134;p19"/>
          <p:cNvPicPr preferRelativeResize="0"/>
          <p:nvPr/>
        </p:nvPicPr>
        <p:blipFill>
          <a:blip r:embed="rId4">
            <a:alphaModFix/>
          </a:blip>
          <a:stretch>
            <a:fillRect/>
          </a:stretch>
        </p:blipFill>
        <p:spPr>
          <a:xfrm>
            <a:off x="-1234575" y="2693900"/>
            <a:ext cx="1039125" cy="1286050"/>
          </a:xfrm>
          <a:prstGeom prst="rect">
            <a:avLst/>
          </a:prstGeom>
          <a:noFill/>
          <a:ln>
            <a:noFill/>
          </a:ln>
        </p:spPr>
      </p:pic>
      <p:pic>
        <p:nvPicPr>
          <p:cNvPr id="135" name="Google Shape;135;p19"/>
          <p:cNvPicPr preferRelativeResize="0"/>
          <p:nvPr/>
        </p:nvPicPr>
        <p:blipFill>
          <a:blip r:embed="rId4">
            <a:alphaModFix/>
          </a:blip>
          <a:stretch>
            <a:fillRect/>
          </a:stretch>
        </p:blipFill>
        <p:spPr>
          <a:xfrm>
            <a:off x="-675125" y="3979950"/>
            <a:ext cx="1039125" cy="1286050"/>
          </a:xfrm>
          <a:prstGeom prst="rect">
            <a:avLst/>
          </a:prstGeom>
          <a:noFill/>
          <a:ln>
            <a:noFill/>
          </a:ln>
        </p:spPr>
      </p:pic>
      <p:pic>
        <p:nvPicPr>
          <p:cNvPr id="136" name="Google Shape;136;p19"/>
          <p:cNvPicPr preferRelativeResize="0"/>
          <p:nvPr/>
        </p:nvPicPr>
        <p:blipFill>
          <a:blip r:embed="rId4">
            <a:alphaModFix/>
          </a:blip>
          <a:stretch>
            <a:fillRect/>
          </a:stretch>
        </p:blipFill>
        <p:spPr>
          <a:xfrm>
            <a:off x="-1356000" y="567175"/>
            <a:ext cx="1039125" cy="1286050"/>
          </a:xfrm>
          <a:prstGeom prst="rect">
            <a:avLst/>
          </a:prstGeom>
          <a:noFill/>
          <a:ln>
            <a:noFill/>
          </a:ln>
        </p:spPr>
      </p:pic>
      <p:pic>
        <p:nvPicPr>
          <p:cNvPr id="137" name="Google Shape;137;p19"/>
          <p:cNvPicPr preferRelativeResize="0"/>
          <p:nvPr/>
        </p:nvPicPr>
        <p:blipFill>
          <a:blip r:embed="rId5">
            <a:alphaModFix/>
          </a:blip>
          <a:stretch>
            <a:fillRect/>
          </a:stretch>
        </p:blipFill>
        <p:spPr>
          <a:xfrm flipH="1">
            <a:off x="8816975" y="66600"/>
            <a:ext cx="1657775" cy="1316875"/>
          </a:xfrm>
          <a:prstGeom prst="rect">
            <a:avLst/>
          </a:prstGeom>
          <a:noFill/>
          <a:ln>
            <a:noFill/>
          </a:ln>
        </p:spPr>
      </p:pic>
      <p:pic>
        <p:nvPicPr>
          <p:cNvPr id="138" name="Google Shape;138;p19"/>
          <p:cNvPicPr preferRelativeResize="0"/>
          <p:nvPr/>
        </p:nvPicPr>
        <p:blipFill>
          <a:blip r:embed="rId5">
            <a:alphaModFix/>
          </a:blip>
          <a:stretch>
            <a:fillRect/>
          </a:stretch>
        </p:blipFill>
        <p:spPr>
          <a:xfrm flipH="1">
            <a:off x="8879200" y="1041850"/>
            <a:ext cx="1657775" cy="1316875"/>
          </a:xfrm>
          <a:prstGeom prst="rect">
            <a:avLst/>
          </a:prstGeom>
          <a:noFill/>
          <a:ln>
            <a:noFill/>
          </a:ln>
        </p:spPr>
      </p:pic>
      <p:pic>
        <p:nvPicPr>
          <p:cNvPr id="139" name="Google Shape;139;p19"/>
          <p:cNvPicPr preferRelativeResize="0"/>
          <p:nvPr/>
        </p:nvPicPr>
        <p:blipFill>
          <a:blip r:embed="rId5">
            <a:alphaModFix/>
          </a:blip>
          <a:stretch>
            <a:fillRect/>
          </a:stretch>
        </p:blipFill>
        <p:spPr>
          <a:xfrm flipH="1">
            <a:off x="8941450" y="2054150"/>
            <a:ext cx="1657775" cy="1316875"/>
          </a:xfrm>
          <a:prstGeom prst="rect">
            <a:avLst/>
          </a:prstGeom>
          <a:noFill/>
          <a:ln>
            <a:noFill/>
          </a:ln>
        </p:spPr>
      </p:pic>
      <p:pic>
        <p:nvPicPr>
          <p:cNvPr id="140" name="Google Shape;140;p19"/>
          <p:cNvPicPr preferRelativeResize="0"/>
          <p:nvPr/>
        </p:nvPicPr>
        <p:blipFill>
          <a:blip r:embed="rId5">
            <a:alphaModFix/>
          </a:blip>
          <a:stretch>
            <a:fillRect/>
          </a:stretch>
        </p:blipFill>
        <p:spPr>
          <a:xfrm flipH="1">
            <a:off x="8879200" y="2961675"/>
            <a:ext cx="1657775" cy="1316875"/>
          </a:xfrm>
          <a:prstGeom prst="rect">
            <a:avLst/>
          </a:prstGeom>
          <a:noFill/>
          <a:ln>
            <a:noFill/>
          </a:ln>
        </p:spPr>
      </p:pic>
      <p:pic>
        <p:nvPicPr>
          <p:cNvPr id="141" name="Google Shape;141;p19"/>
          <p:cNvPicPr preferRelativeResize="0"/>
          <p:nvPr/>
        </p:nvPicPr>
        <p:blipFill>
          <a:blip r:embed="rId5">
            <a:alphaModFix/>
          </a:blip>
          <a:stretch>
            <a:fillRect/>
          </a:stretch>
        </p:blipFill>
        <p:spPr>
          <a:xfrm flipH="1">
            <a:off x="8972375" y="4132350"/>
            <a:ext cx="1657775" cy="1316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pic>
        <p:nvPicPr>
          <p:cNvPr id="146" name="Google Shape;146;p20"/>
          <p:cNvPicPr preferRelativeResize="0"/>
          <p:nvPr/>
        </p:nvPicPr>
        <p:blipFill>
          <a:blip r:embed="rId4">
            <a:alphaModFix/>
          </a:blip>
          <a:stretch>
            <a:fillRect/>
          </a:stretch>
        </p:blipFill>
        <p:spPr>
          <a:xfrm>
            <a:off x="-1002100" y="1277325"/>
            <a:ext cx="883700" cy="1210475"/>
          </a:xfrm>
          <a:prstGeom prst="rect">
            <a:avLst/>
          </a:prstGeom>
          <a:noFill/>
          <a:ln>
            <a:noFill/>
          </a:ln>
        </p:spPr>
      </p:pic>
      <p:pic>
        <p:nvPicPr>
          <p:cNvPr id="147" name="Google Shape;147;p20"/>
          <p:cNvPicPr preferRelativeResize="0"/>
          <p:nvPr/>
        </p:nvPicPr>
        <p:blipFill>
          <a:blip r:embed="rId4">
            <a:alphaModFix/>
          </a:blip>
          <a:stretch>
            <a:fillRect/>
          </a:stretch>
        </p:blipFill>
        <p:spPr>
          <a:xfrm>
            <a:off x="-883700" y="119775"/>
            <a:ext cx="883700" cy="1210475"/>
          </a:xfrm>
          <a:prstGeom prst="rect">
            <a:avLst/>
          </a:prstGeom>
          <a:noFill/>
          <a:ln>
            <a:noFill/>
          </a:ln>
        </p:spPr>
      </p:pic>
      <p:pic>
        <p:nvPicPr>
          <p:cNvPr id="148" name="Google Shape;148;p20"/>
          <p:cNvPicPr preferRelativeResize="0"/>
          <p:nvPr/>
        </p:nvPicPr>
        <p:blipFill>
          <a:blip r:embed="rId4">
            <a:alphaModFix/>
          </a:blip>
          <a:stretch>
            <a:fillRect/>
          </a:stretch>
        </p:blipFill>
        <p:spPr>
          <a:xfrm>
            <a:off x="-1002100" y="2100175"/>
            <a:ext cx="883700" cy="1210475"/>
          </a:xfrm>
          <a:prstGeom prst="rect">
            <a:avLst/>
          </a:prstGeom>
          <a:noFill/>
          <a:ln>
            <a:noFill/>
          </a:ln>
        </p:spPr>
      </p:pic>
      <p:pic>
        <p:nvPicPr>
          <p:cNvPr id="149" name="Google Shape;149;p20"/>
          <p:cNvPicPr preferRelativeResize="0"/>
          <p:nvPr/>
        </p:nvPicPr>
        <p:blipFill>
          <a:blip r:embed="rId4">
            <a:alphaModFix/>
          </a:blip>
          <a:stretch>
            <a:fillRect/>
          </a:stretch>
        </p:blipFill>
        <p:spPr>
          <a:xfrm>
            <a:off x="-530100" y="3059225"/>
            <a:ext cx="883700" cy="1210475"/>
          </a:xfrm>
          <a:prstGeom prst="rect">
            <a:avLst/>
          </a:prstGeom>
          <a:noFill/>
          <a:ln>
            <a:noFill/>
          </a:ln>
        </p:spPr>
      </p:pic>
      <p:pic>
        <p:nvPicPr>
          <p:cNvPr id="150" name="Google Shape;150;p20"/>
          <p:cNvPicPr preferRelativeResize="0"/>
          <p:nvPr/>
        </p:nvPicPr>
        <p:blipFill>
          <a:blip r:embed="rId4">
            <a:alphaModFix/>
          </a:blip>
          <a:stretch>
            <a:fillRect/>
          </a:stretch>
        </p:blipFill>
        <p:spPr>
          <a:xfrm>
            <a:off x="-451700" y="4033100"/>
            <a:ext cx="883700" cy="1210475"/>
          </a:xfrm>
          <a:prstGeom prst="rect">
            <a:avLst/>
          </a:prstGeom>
          <a:noFill/>
          <a:ln>
            <a:noFill/>
          </a:ln>
        </p:spPr>
      </p:pic>
      <p:pic>
        <p:nvPicPr>
          <p:cNvPr id="151" name="Google Shape;151;p20"/>
          <p:cNvPicPr preferRelativeResize="0"/>
          <p:nvPr/>
        </p:nvPicPr>
        <p:blipFill>
          <a:blip r:embed="rId5">
            <a:alphaModFix/>
          </a:blip>
          <a:stretch>
            <a:fillRect/>
          </a:stretch>
        </p:blipFill>
        <p:spPr>
          <a:xfrm>
            <a:off x="8695600" y="0"/>
            <a:ext cx="883700" cy="1195056"/>
          </a:xfrm>
          <a:prstGeom prst="rect">
            <a:avLst/>
          </a:prstGeom>
          <a:noFill/>
          <a:ln>
            <a:noFill/>
          </a:ln>
        </p:spPr>
      </p:pic>
      <p:pic>
        <p:nvPicPr>
          <p:cNvPr id="152" name="Google Shape;152;p20"/>
          <p:cNvPicPr preferRelativeResize="0"/>
          <p:nvPr/>
        </p:nvPicPr>
        <p:blipFill>
          <a:blip r:embed="rId5">
            <a:alphaModFix/>
          </a:blip>
          <a:stretch>
            <a:fillRect/>
          </a:stretch>
        </p:blipFill>
        <p:spPr>
          <a:xfrm>
            <a:off x="8781400" y="996075"/>
            <a:ext cx="883700" cy="1195056"/>
          </a:xfrm>
          <a:prstGeom prst="rect">
            <a:avLst/>
          </a:prstGeom>
          <a:noFill/>
          <a:ln>
            <a:noFill/>
          </a:ln>
        </p:spPr>
      </p:pic>
      <p:pic>
        <p:nvPicPr>
          <p:cNvPr id="153" name="Google Shape;153;p20"/>
          <p:cNvPicPr preferRelativeResize="0"/>
          <p:nvPr/>
        </p:nvPicPr>
        <p:blipFill>
          <a:blip r:embed="rId5">
            <a:alphaModFix/>
          </a:blip>
          <a:stretch>
            <a:fillRect/>
          </a:stretch>
        </p:blipFill>
        <p:spPr>
          <a:xfrm>
            <a:off x="8695600" y="1770150"/>
            <a:ext cx="883700" cy="1195056"/>
          </a:xfrm>
          <a:prstGeom prst="rect">
            <a:avLst/>
          </a:prstGeom>
          <a:noFill/>
          <a:ln>
            <a:noFill/>
          </a:ln>
        </p:spPr>
      </p:pic>
      <p:pic>
        <p:nvPicPr>
          <p:cNvPr id="154" name="Google Shape;154;p20"/>
          <p:cNvPicPr preferRelativeResize="0"/>
          <p:nvPr/>
        </p:nvPicPr>
        <p:blipFill>
          <a:blip r:embed="rId5">
            <a:alphaModFix/>
          </a:blip>
          <a:stretch>
            <a:fillRect/>
          </a:stretch>
        </p:blipFill>
        <p:spPr>
          <a:xfrm>
            <a:off x="8848000" y="2965188"/>
            <a:ext cx="883700" cy="1195056"/>
          </a:xfrm>
          <a:prstGeom prst="rect">
            <a:avLst/>
          </a:prstGeom>
          <a:noFill/>
          <a:ln>
            <a:noFill/>
          </a:ln>
        </p:spPr>
      </p:pic>
      <p:pic>
        <p:nvPicPr>
          <p:cNvPr id="155" name="Google Shape;155;p20"/>
          <p:cNvPicPr preferRelativeResize="0"/>
          <p:nvPr/>
        </p:nvPicPr>
        <p:blipFill>
          <a:blip r:embed="rId5">
            <a:alphaModFix/>
          </a:blip>
          <a:stretch>
            <a:fillRect/>
          </a:stretch>
        </p:blipFill>
        <p:spPr>
          <a:xfrm>
            <a:off x="8848000" y="4040813"/>
            <a:ext cx="883700" cy="11950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id="160" name="Google Shape;160;p21"/>
          <p:cNvPicPr preferRelativeResize="0"/>
          <p:nvPr/>
        </p:nvPicPr>
        <p:blipFill>
          <a:blip r:embed="rId4">
            <a:alphaModFix/>
          </a:blip>
          <a:stretch>
            <a:fillRect/>
          </a:stretch>
        </p:blipFill>
        <p:spPr>
          <a:xfrm>
            <a:off x="-848350" y="100600"/>
            <a:ext cx="1046525" cy="1497425"/>
          </a:xfrm>
          <a:prstGeom prst="rect">
            <a:avLst/>
          </a:prstGeom>
          <a:noFill/>
          <a:ln>
            <a:noFill/>
          </a:ln>
        </p:spPr>
      </p:pic>
      <p:pic>
        <p:nvPicPr>
          <p:cNvPr id="161" name="Google Shape;161;p21"/>
          <p:cNvPicPr preferRelativeResize="0"/>
          <p:nvPr/>
        </p:nvPicPr>
        <p:blipFill>
          <a:blip r:embed="rId4">
            <a:alphaModFix/>
          </a:blip>
          <a:stretch>
            <a:fillRect/>
          </a:stretch>
        </p:blipFill>
        <p:spPr>
          <a:xfrm>
            <a:off x="-701700" y="549025"/>
            <a:ext cx="1046525" cy="1497425"/>
          </a:xfrm>
          <a:prstGeom prst="rect">
            <a:avLst/>
          </a:prstGeom>
          <a:noFill/>
          <a:ln>
            <a:noFill/>
          </a:ln>
        </p:spPr>
      </p:pic>
      <p:pic>
        <p:nvPicPr>
          <p:cNvPr id="162" name="Google Shape;162;p21"/>
          <p:cNvPicPr preferRelativeResize="0"/>
          <p:nvPr/>
        </p:nvPicPr>
        <p:blipFill>
          <a:blip r:embed="rId4">
            <a:alphaModFix/>
          </a:blip>
          <a:stretch>
            <a:fillRect/>
          </a:stretch>
        </p:blipFill>
        <p:spPr>
          <a:xfrm>
            <a:off x="-800925" y="1510975"/>
            <a:ext cx="1046525" cy="1497425"/>
          </a:xfrm>
          <a:prstGeom prst="rect">
            <a:avLst/>
          </a:prstGeom>
          <a:noFill/>
          <a:ln>
            <a:noFill/>
          </a:ln>
        </p:spPr>
      </p:pic>
      <p:pic>
        <p:nvPicPr>
          <p:cNvPr id="163" name="Google Shape;163;p21"/>
          <p:cNvPicPr preferRelativeResize="0"/>
          <p:nvPr/>
        </p:nvPicPr>
        <p:blipFill>
          <a:blip r:embed="rId4">
            <a:alphaModFix/>
          </a:blip>
          <a:stretch>
            <a:fillRect/>
          </a:stretch>
        </p:blipFill>
        <p:spPr>
          <a:xfrm>
            <a:off x="-848350" y="2571750"/>
            <a:ext cx="1046525" cy="1497425"/>
          </a:xfrm>
          <a:prstGeom prst="rect">
            <a:avLst/>
          </a:prstGeom>
          <a:noFill/>
          <a:ln>
            <a:noFill/>
          </a:ln>
        </p:spPr>
      </p:pic>
      <p:pic>
        <p:nvPicPr>
          <p:cNvPr id="164" name="Google Shape;164;p21"/>
          <p:cNvPicPr preferRelativeResize="0"/>
          <p:nvPr/>
        </p:nvPicPr>
        <p:blipFill>
          <a:blip r:embed="rId4">
            <a:alphaModFix/>
          </a:blip>
          <a:stretch>
            <a:fillRect/>
          </a:stretch>
        </p:blipFill>
        <p:spPr>
          <a:xfrm>
            <a:off x="-1080775" y="3685275"/>
            <a:ext cx="1046525" cy="1497425"/>
          </a:xfrm>
          <a:prstGeom prst="rect">
            <a:avLst/>
          </a:prstGeom>
          <a:noFill/>
          <a:ln>
            <a:noFill/>
          </a:ln>
        </p:spPr>
      </p:pic>
      <p:pic>
        <p:nvPicPr>
          <p:cNvPr id="165" name="Google Shape;165;p21"/>
          <p:cNvPicPr preferRelativeResize="0"/>
          <p:nvPr/>
        </p:nvPicPr>
        <p:blipFill>
          <a:blip r:embed="rId5">
            <a:alphaModFix/>
          </a:blip>
          <a:stretch>
            <a:fillRect/>
          </a:stretch>
        </p:blipFill>
        <p:spPr>
          <a:xfrm>
            <a:off x="9200450" y="-111025"/>
            <a:ext cx="775700" cy="1420575"/>
          </a:xfrm>
          <a:prstGeom prst="rect">
            <a:avLst/>
          </a:prstGeom>
          <a:noFill/>
          <a:ln>
            <a:noFill/>
          </a:ln>
        </p:spPr>
      </p:pic>
      <p:pic>
        <p:nvPicPr>
          <p:cNvPr id="166" name="Google Shape;166;p21"/>
          <p:cNvPicPr preferRelativeResize="0"/>
          <p:nvPr/>
        </p:nvPicPr>
        <p:blipFill>
          <a:blip r:embed="rId5">
            <a:alphaModFix/>
          </a:blip>
          <a:stretch>
            <a:fillRect/>
          </a:stretch>
        </p:blipFill>
        <p:spPr>
          <a:xfrm>
            <a:off x="8820025" y="973875"/>
            <a:ext cx="775700" cy="1420575"/>
          </a:xfrm>
          <a:prstGeom prst="rect">
            <a:avLst/>
          </a:prstGeom>
          <a:noFill/>
          <a:ln>
            <a:noFill/>
          </a:ln>
        </p:spPr>
      </p:pic>
      <p:pic>
        <p:nvPicPr>
          <p:cNvPr id="167" name="Google Shape;167;p21"/>
          <p:cNvPicPr preferRelativeResize="0"/>
          <p:nvPr/>
        </p:nvPicPr>
        <p:blipFill>
          <a:blip r:embed="rId5">
            <a:alphaModFix/>
          </a:blip>
          <a:stretch>
            <a:fillRect/>
          </a:stretch>
        </p:blipFill>
        <p:spPr>
          <a:xfrm>
            <a:off x="9403025" y="2046450"/>
            <a:ext cx="775700" cy="1420575"/>
          </a:xfrm>
          <a:prstGeom prst="rect">
            <a:avLst/>
          </a:prstGeom>
          <a:noFill/>
          <a:ln>
            <a:noFill/>
          </a:ln>
        </p:spPr>
      </p:pic>
      <p:pic>
        <p:nvPicPr>
          <p:cNvPr id="168" name="Google Shape;168;p21"/>
          <p:cNvPicPr preferRelativeResize="0"/>
          <p:nvPr/>
        </p:nvPicPr>
        <p:blipFill>
          <a:blip r:embed="rId5">
            <a:alphaModFix/>
          </a:blip>
          <a:stretch>
            <a:fillRect/>
          </a:stretch>
        </p:blipFill>
        <p:spPr>
          <a:xfrm>
            <a:off x="8947175" y="2966025"/>
            <a:ext cx="775700" cy="1420575"/>
          </a:xfrm>
          <a:prstGeom prst="rect">
            <a:avLst/>
          </a:prstGeom>
          <a:noFill/>
          <a:ln>
            <a:noFill/>
          </a:ln>
        </p:spPr>
      </p:pic>
      <p:pic>
        <p:nvPicPr>
          <p:cNvPr id="169" name="Google Shape;169;p21"/>
          <p:cNvPicPr preferRelativeResize="0"/>
          <p:nvPr/>
        </p:nvPicPr>
        <p:blipFill>
          <a:blip r:embed="rId5">
            <a:alphaModFix/>
          </a:blip>
          <a:stretch>
            <a:fillRect/>
          </a:stretch>
        </p:blipFill>
        <p:spPr>
          <a:xfrm>
            <a:off x="9403025" y="3762125"/>
            <a:ext cx="775700" cy="1420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pic>
        <p:nvPicPr>
          <p:cNvPr id="174" name="Google Shape;174;p22"/>
          <p:cNvPicPr preferRelativeResize="0"/>
          <p:nvPr/>
        </p:nvPicPr>
        <p:blipFill>
          <a:blip r:embed="rId4">
            <a:alphaModFix/>
          </a:blip>
          <a:stretch>
            <a:fillRect/>
          </a:stretch>
        </p:blipFill>
        <p:spPr>
          <a:xfrm>
            <a:off x="-54800" y="93200"/>
            <a:ext cx="1150125" cy="1150125"/>
          </a:xfrm>
          <a:prstGeom prst="rect">
            <a:avLst/>
          </a:prstGeom>
          <a:noFill/>
          <a:ln>
            <a:noFill/>
          </a:ln>
        </p:spPr>
      </p:pic>
      <p:pic>
        <p:nvPicPr>
          <p:cNvPr id="175" name="Google Shape;175;p22"/>
          <p:cNvPicPr preferRelativeResize="0"/>
          <p:nvPr/>
        </p:nvPicPr>
        <p:blipFill>
          <a:blip r:embed="rId4">
            <a:alphaModFix/>
          </a:blip>
          <a:stretch>
            <a:fillRect/>
          </a:stretch>
        </p:blipFill>
        <p:spPr>
          <a:xfrm>
            <a:off x="-1241925" y="3993375"/>
            <a:ext cx="1150125" cy="1150125"/>
          </a:xfrm>
          <a:prstGeom prst="rect">
            <a:avLst/>
          </a:prstGeom>
          <a:noFill/>
          <a:ln>
            <a:noFill/>
          </a:ln>
        </p:spPr>
      </p:pic>
      <p:pic>
        <p:nvPicPr>
          <p:cNvPr id="176" name="Google Shape;176;p22"/>
          <p:cNvPicPr preferRelativeResize="0"/>
          <p:nvPr/>
        </p:nvPicPr>
        <p:blipFill>
          <a:blip r:embed="rId4">
            <a:alphaModFix/>
          </a:blip>
          <a:stretch>
            <a:fillRect/>
          </a:stretch>
        </p:blipFill>
        <p:spPr>
          <a:xfrm>
            <a:off x="-1000725" y="657025"/>
            <a:ext cx="1150125" cy="1150125"/>
          </a:xfrm>
          <a:prstGeom prst="rect">
            <a:avLst/>
          </a:prstGeom>
          <a:noFill/>
          <a:ln>
            <a:noFill/>
          </a:ln>
        </p:spPr>
      </p:pic>
      <p:pic>
        <p:nvPicPr>
          <p:cNvPr id="177" name="Google Shape;177;p22"/>
          <p:cNvPicPr preferRelativeResize="0"/>
          <p:nvPr/>
        </p:nvPicPr>
        <p:blipFill>
          <a:blip r:embed="rId4">
            <a:alphaModFix/>
          </a:blip>
          <a:stretch>
            <a:fillRect/>
          </a:stretch>
        </p:blipFill>
        <p:spPr>
          <a:xfrm>
            <a:off x="-900125" y="1996688"/>
            <a:ext cx="1150125" cy="1150125"/>
          </a:xfrm>
          <a:prstGeom prst="rect">
            <a:avLst/>
          </a:prstGeom>
          <a:noFill/>
          <a:ln>
            <a:noFill/>
          </a:ln>
        </p:spPr>
      </p:pic>
      <p:pic>
        <p:nvPicPr>
          <p:cNvPr id="178" name="Google Shape;178;p22"/>
          <p:cNvPicPr preferRelativeResize="0"/>
          <p:nvPr/>
        </p:nvPicPr>
        <p:blipFill>
          <a:blip r:embed="rId4">
            <a:alphaModFix/>
          </a:blip>
          <a:stretch>
            <a:fillRect/>
          </a:stretch>
        </p:blipFill>
        <p:spPr>
          <a:xfrm>
            <a:off x="-496100" y="3182025"/>
            <a:ext cx="1150125" cy="1150125"/>
          </a:xfrm>
          <a:prstGeom prst="rect">
            <a:avLst/>
          </a:prstGeom>
          <a:noFill/>
          <a:ln>
            <a:noFill/>
          </a:ln>
        </p:spPr>
      </p:pic>
      <p:pic>
        <p:nvPicPr>
          <p:cNvPr id="179" name="Google Shape;179;p22"/>
          <p:cNvPicPr preferRelativeResize="0"/>
          <p:nvPr/>
        </p:nvPicPr>
        <p:blipFill>
          <a:blip r:embed="rId5">
            <a:alphaModFix/>
          </a:blip>
          <a:stretch>
            <a:fillRect/>
          </a:stretch>
        </p:blipFill>
        <p:spPr>
          <a:xfrm>
            <a:off x="8981475" y="0"/>
            <a:ext cx="832099" cy="1150125"/>
          </a:xfrm>
          <a:prstGeom prst="rect">
            <a:avLst/>
          </a:prstGeom>
          <a:noFill/>
          <a:ln>
            <a:noFill/>
          </a:ln>
        </p:spPr>
      </p:pic>
      <p:pic>
        <p:nvPicPr>
          <p:cNvPr id="180" name="Google Shape;180;p22"/>
          <p:cNvPicPr preferRelativeResize="0"/>
          <p:nvPr/>
        </p:nvPicPr>
        <p:blipFill>
          <a:blip r:embed="rId5">
            <a:alphaModFix/>
          </a:blip>
          <a:stretch>
            <a:fillRect/>
          </a:stretch>
        </p:blipFill>
        <p:spPr>
          <a:xfrm>
            <a:off x="8578825" y="1024175"/>
            <a:ext cx="832099" cy="1150125"/>
          </a:xfrm>
          <a:prstGeom prst="rect">
            <a:avLst/>
          </a:prstGeom>
          <a:noFill/>
          <a:ln>
            <a:noFill/>
          </a:ln>
        </p:spPr>
      </p:pic>
      <p:pic>
        <p:nvPicPr>
          <p:cNvPr id="181" name="Google Shape;181;p22"/>
          <p:cNvPicPr preferRelativeResize="0"/>
          <p:nvPr/>
        </p:nvPicPr>
        <p:blipFill>
          <a:blip r:embed="rId5">
            <a:alphaModFix/>
          </a:blip>
          <a:stretch>
            <a:fillRect/>
          </a:stretch>
        </p:blipFill>
        <p:spPr>
          <a:xfrm>
            <a:off x="9410925" y="1870725"/>
            <a:ext cx="832099" cy="1150125"/>
          </a:xfrm>
          <a:prstGeom prst="rect">
            <a:avLst/>
          </a:prstGeom>
          <a:noFill/>
          <a:ln>
            <a:noFill/>
          </a:ln>
        </p:spPr>
      </p:pic>
      <p:pic>
        <p:nvPicPr>
          <p:cNvPr id="182" name="Google Shape;182;p22"/>
          <p:cNvPicPr preferRelativeResize="0"/>
          <p:nvPr/>
        </p:nvPicPr>
        <p:blipFill>
          <a:blip r:embed="rId5">
            <a:alphaModFix/>
          </a:blip>
          <a:stretch>
            <a:fillRect/>
          </a:stretch>
        </p:blipFill>
        <p:spPr>
          <a:xfrm>
            <a:off x="8883625" y="2843250"/>
            <a:ext cx="832099" cy="1150125"/>
          </a:xfrm>
          <a:prstGeom prst="rect">
            <a:avLst/>
          </a:prstGeom>
          <a:noFill/>
          <a:ln>
            <a:noFill/>
          </a:ln>
        </p:spPr>
      </p:pic>
      <p:pic>
        <p:nvPicPr>
          <p:cNvPr id="183" name="Google Shape;183;p22"/>
          <p:cNvPicPr preferRelativeResize="0"/>
          <p:nvPr/>
        </p:nvPicPr>
        <p:blipFill>
          <a:blip r:embed="rId5">
            <a:alphaModFix/>
          </a:blip>
          <a:stretch>
            <a:fillRect/>
          </a:stretch>
        </p:blipFill>
        <p:spPr>
          <a:xfrm>
            <a:off x="9410925" y="3892500"/>
            <a:ext cx="832099" cy="1150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pic>
        <p:nvPicPr>
          <p:cNvPr id="188" name="Google Shape;188;p23"/>
          <p:cNvPicPr preferRelativeResize="0"/>
          <p:nvPr/>
        </p:nvPicPr>
        <p:blipFill>
          <a:blip r:embed="rId4">
            <a:alphaModFix/>
          </a:blip>
          <a:stretch>
            <a:fillRect/>
          </a:stretch>
        </p:blipFill>
        <p:spPr>
          <a:xfrm>
            <a:off x="-498850" y="0"/>
            <a:ext cx="1635675" cy="1298150"/>
          </a:xfrm>
          <a:prstGeom prst="rect">
            <a:avLst/>
          </a:prstGeom>
          <a:noFill/>
          <a:ln>
            <a:noFill/>
          </a:ln>
        </p:spPr>
      </p:pic>
      <p:pic>
        <p:nvPicPr>
          <p:cNvPr id="189" name="Google Shape;189;p23"/>
          <p:cNvPicPr preferRelativeResize="0"/>
          <p:nvPr/>
        </p:nvPicPr>
        <p:blipFill>
          <a:blip r:embed="rId4">
            <a:alphaModFix/>
          </a:blip>
          <a:stretch>
            <a:fillRect/>
          </a:stretch>
        </p:blipFill>
        <p:spPr>
          <a:xfrm>
            <a:off x="-1299775" y="907275"/>
            <a:ext cx="1635675" cy="1298150"/>
          </a:xfrm>
          <a:prstGeom prst="rect">
            <a:avLst/>
          </a:prstGeom>
          <a:noFill/>
          <a:ln>
            <a:noFill/>
          </a:ln>
        </p:spPr>
      </p:pic>
      <p:pic>
        <p:nvPicPr>
          <p:cNvPr id="190" name="Google Shape;190;p23"/>
          <p:cNvPicPr preferRelativeResize="0"/>
          <p:nvPr/>
        </p:nvPicPr>
        <p:blipFill>
          <a:blip r:embed="rId4">
            <a:alphaModFix/>
          </a:blip>
          <a:stretch>
            <a:fillRect/>
          </a:stretch>
        </p:blipFill>
        <p:spPr>
          <a:xfrm>
            <a:off x="-1167925" y="2490350"/>
            <a:ext cx="1635675" cy="1298150"/>
          </a:xfrm>
          <a:prstGeom prst="rect">
            <a:avLst/>
          </a:prstGeom>
          <a:noFill/>
          <a:ln>
            <a:noFill/>
          </a:ln>
        </p:spPr>
      </p:pic>
      <p:pic>
        <p:nvPicPr>
          <p:cNvPr id="191" name="Google Shape;191;p23"/>
          <p:cNvPicPr preferRelativeResize="0"/>
          <p:nvPr/>
        </p:nvPicPr>
        <p:blipFill>
          <a:blip r:embed="rId4">
            <a:alphaModFix/>
          </a:blip>
          <a:stretch>
            <a:fillRect/>
          </a:stretch>
        </p:blipFill>
        <p:spPr>
          <a:xfrm>
            <a:off x="-818725" y="3683925"/>
            <a:ext cx="1635675" cy="1298150"/>
          </a:xfrm>
          <a:prstGeom prst="rect">
            <a:avLst/>
          </a:prstGeom>
          <a:noFill/>
          <a:ln>
            <a:noFill/>
          </a:ln>
        </p:spPr>
      </p:pic>
      <p:pic>
        <p:nvPicPr>
          <p:cNvPr id="192" name="Google Shape;192;p23"/>
          <p:cNvPicPr preferRelativeResize="0"/>
          <p:nvPr/>
        </p:nvPicPr>
        <p:blipFill>
          <a:blip r:embed="rId4">
            <a:alphaModFix/>
          </a:blip>
          <a:stretch>
            <a:fillRect/>
          </a:stretch>
        </p:blipFill>
        <p:spPr>
          <a:xfrm>
            <a:off x="-377700" y="1786325"/>
            <a:ext cx="1635675" cy="1298150"/>
          </a:xfrm>
          <a:prstGeom prst="rect">
            <a:avLst/>
          </a:prstGeom>
          <a:noFill/>
          <a:ln>
            <a:noFill/>
          </a:ln>
        </p:spPr>
      </p:pic>
      <p:pic>
        <p:nvPicPr>
          <p:cNvPr id="193" name="Google Shape;193;p23"/>
          <p:cNvPicPr preferRelativeResize="0"/>
          <p:nvPr/>
        </p:nvPicPr>
        <p:blipFill>
          <a:blip r:embed="rId5">
            <a:alphaModFix/>
          </a:blip>
          <a:stretch>
            <a:fillRect/>
          </a:stretch>
        </p:blipFill>
        <p:spPr>
          <a:xfrm flipH="1">
            <a:off x="8518225" y="85775"/>
            <a:ext cx="863125" cy="1401750"/>
          </a:xfrm>
          <a:prstGeom prst="rect">
            <a:avLst/>
          </a:prstGeom>
          <a:noFill/>
          <a:ln>
            <a:noFill/>
          </a:ln>
        </p:spPr>
      </p:pic>
      <p:pic>
        <p:nvPicPr>
          <p:cNvPr id="194" name="Google Shape;194;p23"/>
          <p:cNvPicPr preferRelativeResize="0"/>
          <p:nvPr/>
        </p:nvPicPr>
        <p:blipFill>
          <a:blip r:embed="rId5">
            <a:alphaModFix/>
          </a:blip>
          <a:stretch>
            <a:fillRect/>
          </a:stretch>
        </p:blipFill>
        <p:spPr>
          <a:xfrm flipH="1">
            <a:off x="9330675" y="855475"/>
            <a:ext cx="863125" cy="1401750"/>
          </a:xfrm>
          <a:prstGeom prst="rect">
            <a:avLst/>
          </a:prstGeom>
          <a:noFill/>
          <a:ln>
            <a:noFill/>
          </a:ln>
        </p:spPr>
      </p:pic>
      <p:pic>
        <p:nvPicPr>
          <p:cNvPr id="195" name="Google Shape;195;p23"/>
          <p:cNvPicPr preferRelativeResize="0"/>
          <p:nvPr/>
        </p:nvPicPr>
        <p:blipFill>
          <a:blip r:embed="rId5">
            <a:alphaModFix/>
          </a:blip>
          <a:stretch>
            <a:fillRect/>
          </a:stretch>
        </p:blipFill>
        <p:spPr>
          <a:xfrm flipH="1">
            <a:off x="8407225" y="2113575"/>
            <a:ext cx="863125" cy="1401750"/>
          </a:xfrm>
          <a:prstGeom prst="rect">
            <a:avLst/>
          </a:prstGeom>
          <a:noFill/>
          <a:ln>
            <a:noFill/>
          </a:ln>
        </p:spPr>
      </p:pic>
      <p:pic>
        <p:nvPicPr>
          <p:cNvPr id="196" name="Google Shape;196;p23"/>
          <p:cNvPicPr preferRelativeResize="0"/>
          <p:nvPr/>
        </p:nvPicPr>
        <p:blipFill>
          <a:blip r:embed="rId5">
            <a:alphaModFix/>
          </a:blip>
          <a:stretch>
            <a:fillRect/>
          </a:stretch>
        </p:blipFill>
        <p:spPr>
          <a:xfrm flipH="1">
            <a:off x="9330675" y="2659600"/>
            <a:ext cx="863125" cy="1401750"/>
          </a:xfrm>
          <a:prstGeom prst="rect">
            <a:avLst/>
          </a:prstGeom>
          <a:noFill/>
          <a:ln>
            <a:noFill/>
          </a:ln>
        </p:spPr>
      </p:pic>
      <p:pic>
        <p:nvPicPr>
          <p:cNvPr id="197" name="Google Shape;197;p23"/>
          <p:cNvPicPr preferRelativeResize="0"/>
          <p:nvPr/>
        </p:nvPicPr>
        <p:blipFill>
          <a:blip r:embed="rId5">
            <a:alphaModFix/>
          </a:blip>
          <a:stretch>
            <a:fillRect/>
          </a:stretch>
        </p:blipFill>
        <p:spPr>
          <a:xfrm flipH="1">
            <a:off x="8340600" y="3788500"/>
            <a:ext cx="863125" cy="1401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