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715000" cx="9144000"/>
  <p:notesSz cx="6858000" cy="9144000"/>
  <p:embeddedFontLst>
    <p:embeddedFont>
      <p:font typeface="Lobster"/>
      <p:regular r:id="rId7"/>
    </p:embeddedFont>
    <p:embeddedFont>
      <p:font typeface="Chelsea Market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80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obster-regular.fntdata"/><Relationship Id="rId8" Type="http://schemas.openxmlformats.org/officeDocument/2006/relationships/font" Target="fonts/ChelseaMarke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686104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:notes"/>
          <p:cNvSpPr/>
          <p:nvPr>
            <p:ph idx="2" type="sldImg"/>
          </p:nvPr>
        </p:nvSpPr>
        <p:spPr>
          <a:xfrm>
            <a:off x="686104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20.png"/><Relationship Id="rId4" Type="http://schemas.openxmlformats.org/officeDocument/2006/relationships/image" Target="../media/image24.png"/><Relationship Id="rId5" Type="http://schemas.openxmlformats.org/officeDocument/2006/relationships/image" Target="../media/image1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0" r="0" t="67390"/>
          <a:stretch/>
        </p:blipFill>
        <p:spPr>
          <a:xfrm>
            <a:off x="0" y="4393450"/>
            <a:ext cx="9144000" cy="13215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" name="Google Shape;11;p2"/>
          <p:cNvCxnSpPr/>
          <p:nvPr/>
        </p:nvCxnSpPr>
        <p:spPr>
          <a:xfrm>
            <a:off x="175" y="4393450"/>
            <a:ext cx="9162600" cy="0"/>
          </a:xfrm>
          <a:prstGeom prst="straightConnector1">
            <a:avLst/>
          </a:prstGeom>
          <a:noFill/>
          <a:ln cap="flat" cmpd="sng" w="114300">
            <a:solidFill>
              <a:srgbClr val="783F04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2" name="Google Shape;12;p2"/>
          <p:cNvPicPr preferRelativeResize="0"/>
          <p:nvPr/>
        </p:nvPicPr>
        <p:blipFill rotWithShape="1">
          <a:blip r:embed="rId3">
            <a:alphaModFix/>
          </a:blip>
          <a:srcRect b="39273" l="17303" r="18585" t="23839"/>
          <a:stretch/>
        </p:blipFill>
        <p:spPr>
          <a:xfrm>
            <a:off x="5296250" y="2665806"/>
            <a:ext cx="3733125" cy="2091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 rotWithShape="1">
          <a:blip r:embed="rId3">
            <a:alphaModFix/>
          </a:blip>
          <a:srcRect b="55494" l="17303" r="18585" t="23840"/>
          <a:stretch/>
        </p:blipFill>
        <p:spPr>
          <a:xfrm>
            <a:off x="5296250" y="1728625"/>
            <a:ext cx="3733125" cy="1171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75" y="2780800"/>
            <a:ext cx="4684375" cy="212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423260">
            <a:off x="5625677" y="520290"/>
            <a:ext cx="1479145" cy="133737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 rot="-652463">
            <a:off x="5771988" y="514530"/>
            <a:ext cx="1106774" cy="33854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Use any Seuss</a:t>
            </a:r>
            <a:endParaRPr sz="1000">
              <a:solidFill>
                <a:srgbClr val="FFFFF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7" name="Google Shape;17;p2"/>
          <p:cNvSpPr txBox="1"/>
          <p:nvPr/>
        </p:nvSpPr>
        <p:spPr>
          <a:xfrm rot="-273906">
            <a:off x="6013286" y="743439"/>
            <a:ext cx="776463" cy="33860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helsea Market"/>
                <a:ea typeface="Chelsea Market"/>
                <a:cs typeface="Chelsea Market"/>
                <a:sym typeface="Chelsea Market"/>
              </a:rPr>
              <a:t>inspired</a:t>
            </a:r>
            <a:endParaRPr sz="10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8" name="Google Shape;18;p2"/>
          <p:cNvSpPr txBox="1"/>
          <p:nvPr/>
        </p:nvSpPr>
        <p:spPr>
          <a:xfrm rot="-273969">
            <a:off x="5955701" y="940228"/>
            <a:ext cx="881799" cy="4923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creation to make a</a:t>
            </a:r>
            <a:endParaRPr sz="1000">
              <a:solidFill>
                <a:srgbClr val="FFFFF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9" name="Google Shape;19;p2"/>
          <p:cNvSpPr txBox="1"/>
          <p:nvPr/>
        </p:nvSpPr>
        <p:spPr>
          <a:xfrm rot="-272302">
            <a:off x="5963150" y="1283104"/>
            <a:ext cx="925101" cy="3232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Chelsea Market"/>
                <a:ea typeface="Chelsea Market"/>
                <a:cs typeface="Chelsea Market"/>
                <a:sym typeface="Chelsea Market"/>
              </a:rPr>
              <a:t>Stop motion</a:t>
            </a:r>
            <a:endParaRPr sz="9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20" name="Google Shape;20;p2"/>
          <p:cNvSpPr txBox="1"/>
          <p:nvPr/>
        </p:nvSpPr>
        <p:spPr>
          <a:xfrm rot="-273906">
            <a:off x="6149811" y="1460915"/>
            <a:ext cx="776463" cy="3539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movie</a:t>
            </a:r>
            <a:r>
              <a:rPr lang="en" sz="1100">
                <a:solidFill>
                  <a:srgbClr val="FFFFFF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!</a:t>
            </a:r>
            <a:endParaRPr sz="1100">
              <a:solidFill>
                <a:srgbClr val="FFFFF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21" name="Google Shape;21;p2"/>
          <p:cNvSpPr/>
          <p:nvPr/>
        </p:nvSpPr>
        <p:spPr>
          <a:xfrm>
            <a:off x="7588400" y="1798063"/>
            <a:ext cx="640800" cy="79200"/>
          </a:xfrm>
          <a:prstGeom prst="cube">
            <a:avLst>
              <a:gd fmla="val 73668" name="adj"/>
            </a:avLst>
          </a:prstGeom>
          <a:solidFill>
            <a:srgbClr val="F3F3F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7766089" y="1586211"/>
            <a:ext cx="393000" cy="268500"/>
          </a:xfrm>
          <a:prstGeom prst="can">
            <a:avLst>
              <a:gd fmla="val 25000" name="adj"/>
            </a:avLst>
          </a:prstGeom>
          <a:solidFill>
            <a:srgbClr val="CC0000"/>
          </a:solidFill>
          <a:ln cap="flat" cmpd="sng" w="9525">
            <a:solidFill>
              <a:srgbClr val="99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7708205" y="1590546"/>
            <a:ext cx="640800" cy="79200"/>
          </a:xfrm>
          <a:prstGeom prst="cube">
            <a:avLst>
              <a:gd fmla="val 73668" name="adj"/>
            </a:avLst>
          </a:prstGeom>
          <a:solidFill>
            <a:srgbClr val="F3F3F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7810523" y="1359995"/>
            <a:ext cx="393000" cy="268500"/>
          </a:xfrm>
          <a:prstGeom prst="can">
            <a:avLst>
              <a:gd fmla="val 25000" name="adj"/>
            </a:avLst>
          </a:prstGeom>
          <a:solidFill>
            <a:srgbClr val="CC0000"/>
          </a:solidFill>
          <a:ln cap="flat" cmpd="sng" w="9525">
            <a:solidFill>
              <a:srgbClr val="99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2"/>
          <p:cNvSpPr/>
          <p:nvPr/>
        </p:nvSpPr>
        <p:spPr>
          <a:xfrm>
            <a:off x="7662444" y="1360002"/>
            <a:ext cx="640800" cy="79200"/>
          </a:xfrm>
          <a:prstGeom prst="cube">
            <a:avLst>
              <a:gd fmla="val 73668" name="adj"/>
            </a:avLst>
          </a:prstGeom>
          <a:solidFill>
            <a:srgbClr val="F3F3F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2"/>
          <p:cNvSpPr/>
          <p:nvPr/>
        </p:nvSpPr>
        <p:spPr>
          <a:xfrm>
            <a:off x="7832070" y="1131219"/>
            <a:ext cx="393000" cy="268500"/>
          </a:xfrm>
          <a:prstGeom prst="can">
            <a:avLst>
              <a:gd fmla="val 25000" name="adj"/>
            </a:avLst>
          </a:prstGeom>
          <a:solidFill>
            <a:srgbClr val="CC0000"/>
          </a:solidFill>
          <a:ln cap="flat" cmpd="sng" w="9525">
            <a:solidFill>
              <a:srgbClr val="99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2"/>
          <p:cNvSpPr/>
          <p:nvPr/>
        </p:nvSpPr>
        <p:spPr>
          <a:xfrm>
            <a:off x="7756693" y="1131227"/>
            <a:ext cx="640800" cy="79200"/>
          </a:xfrm>
          <a:prstGeom prst="cube">
            <a:avLst>
              <a:gd fmla="val 73668" name="adj"/>
            </a:avLst>
          </a:prstGeom>
          <a:solidFill>
            <a:srgbClr val="F3F3F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2"/>
          <p:cNvSpPr/>
          <p:nvPr/>
        </p:nvSpPr>
        <p:spPr>
          <a:xfrm>
            <a:off x="7810523" y="905483"/>
            <a:ext cx="393000" cy="268500"/>
          </a:xfrm>
          <a:prstGeom prst="can">
            <a:avLst>
              <a:gd fmla="val 25000" name="adj"/>
            </a:avLst>
          </a:prstGeom>
          <a:solidFill>
            <a:srgbClr val="CC0000"/>
          </a:solidFill>
          <a:ln cap="flat" cmpd="sng" w="9525">
            <a:solidFill>
              <a:srgbClr val="99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2"/>
          <p:cNvSpPr/>
          <p:nvPr/>
        </p:nvSpPr>
        <p:spPr>
          <a:xfrm>
            <a:off x="7708205" y="905490"/>
            <a:ext cx="640800" cy="79200"/>
          </a:xfrm>
          <a:prstGeom prst="cube">
            <a:avLst>
              <a:gd fmla="val 73668" name="adj"/>
            </a:avLst>
          </a:prstGeom>
          <a:solidFill>
            <a:srgbClr val="F3F3F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2"/>
          <p:cNvSpPr/>
          <p:nvPr/>
        </p:nvSpPr>
        <p:spPr>
          <a:xfrm>
            <a:off x="7756700" y="671900"/>
            <a:ext cx="393000" cy="268500"/>
          </a:xfrm>
          <a:prstGeom prst="can">
            <a:avLst>
              <a:gd fmla="val 25000" name="adj"/>
            </a:avLst>
          </a:prstGeom>
          <a:solidFill>
            <a:srgbClr val="CC0000"/>
          </a:solidFill>
          <a:ln cap="flat" cmpd="sng" w="9525">
            <a:solidFill>
              <a:srgbClr val="99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"/>
          <p:cNvSpPr txBox="1"/>
          <p:nvPr>
            <p:ph type="title"/>
          </p:nvPr>
        </p:nvSpPr>
        <p:spPr>
          <a:xfrm>
            <a:off x="311700" y="2389833"/>
            <a:ext cx="8520600" cy="93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3" name="Google Shape;33;p3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94472"/>
            <a:ext cx="8520600" cy="6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80528"/>
            <a:ext cx="8520600" cy="37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94472"/>
            <a:ext cx="8520600" cy="6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80528"/>
            <a:ext cx="3999900" cy="37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80528"/>
            <a:ext cx="3999900" cy="37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94472"/>
            <a:ext cx="8520600" cy="6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617333"/>
            <a:ext cx="2808000" cy="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544000"/>
            <a:ext cx="2808000" cy="353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type="title"/>
          </p:nvPr>
        </p:nvSpPr>
        <p:spPr>
          <a:xfrm>
            <a:off x="490250" y="500167"/>
            <a:ext cx="6367800" cy="454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2" name="Google Shape;52;p8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/>
          <p:nvPr/>
        </p:nvSpPr>
        <p:spPr>
          <a:xfrm>
            <a:off x="4572000" y="-139"/>
            <a:ext cx="4572000" cy="5715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9"/>
          <p:cNvSpPr txBox="1"/>
          <p:nvPr>
            <p:ph type="title"/>
          </p:nvPr>
        </p:nvSpPr>
        <p:spPr>
          <a:xfrm>
            <a:off x="265500" y="1370194"/>
            <a:ext cx="4045200" cy="164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6" name="Google Shape;56;p9"/>
          <p:cNvSpPr txBox="1"/>
          <p:nvPr>
            <p:ph idx="1" type="subTitle"/>
          </p:nvPr>
        </p:nvSpPr>
        <p:spPr>
          <a:xfrm>
            <a:off x="265500" y="3114528"/>
            <a:ext cx="4045200" cy="13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939500" y="804528"/>
            <a:ext cx="3837000" cy="410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311700" y="4700639"/>
            <a:ext cx="5998800" cy="67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1" name="Google Shape;61;p10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/>
          <p:nvPr>
            <p:ph hasCustomPrompt="1" type="title"/>
          </p:nvPr>
        </p:nvSpPr>
        <p:spPr>
          <a:xfrm>
            <a:off x="311700" y="1229028"/>
            <a:ext cx="8520600" cy="218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311700" y="3502472"/>
            <a:ext cx="8520600" cy="144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94472"/>
            <a:ext cx="8520600" cy="6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80528"/>
            <a:ext cx="8520600" cy="37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4.png"/><Relationship Id="rId22" Type="http://schemas.openxmlformats.org/officeDocument/2006/relationships/hyperlink" Target="https://www.youtube.com/watch?v=9byw9foMMac" TargetMode="External"/><Relationship Id="rId21" Type="http://schemas.openxmlformats.org/officeDocument/2006/relationships/hyperlink" Target="https://cloudstopmotion.com/" TargetMode="External"/><Relationship Id="rId24" Type="http://schemas.openxmlformats.org/officeDocument/2006/relationships/hyperlink" Target="https://docs.google.com/presentation/d/e/2PACX-1vSmKa5mvqoN2fNebnWX1IWWr6f-qTD1QSVT_4e6Q6XdgW3d6LojZTdnVYl7oKtsAcsru5ZcsQSN8RVu/pub?start=false&amp;loop=false&amp;delayms=3000" TargetMode="External"/><Relationship Id="rId23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hyperlink" Target="https://www.youtube.com/watch?v=jdotPwVJYzs" TargetMode="External"/><Relationship Id="rId9" Type="http://schemas.openxmlformats.org/officeDocument/2006/relationships/hyperlink" Target="https://forms.gle/DwmH7QbTsZx5HLSk8" TargetMode="External"/><Relationship Id="rId26" Type="http://schemas.openxmlformats.org/officeDocument/2006/relationships/image" Target="../media/image9.png"/><Relationship Id="rId25" Type="http://schemas.openxmlformats.org/officeDocument/2006/relationships/hyperlink" Target="https://www.seussinspringfield.org/kids-games/seuss-springfield-matching-activity" TargetMode="External"/><Relationship Id="rId28" Type="http://schemas.openxmlformats.org/officeDocument/2006/relationships/image" Target="../media/image14.png"/><Relationship Id="rId27" Type="http://schemas.openxmlformats.org/officeDocument/2006/relationships/hyperlink" Target="https://www.seussinspringfield.org/dr-seuss-memorial-sculpture-garden" TargetMode="External"/><Relationship Id="rId5" Type="http://schemas.openxmlformats.org/officeDocument/2006/relationships/image" Target="../media/image17.jpg"/><Relationship Id="rId6" Type="http://schemas.openxmlformats.org/officeDocument/2006/relationships/hyperlink" Target="https://classroom.google.com/c/MTMwNDI3MTE1MjI1/a/Mjg0MTUyNzA4NTA5/details" TargetMode="External"/><Relationship Id="rId29" Type="http://schemas.openxmlformats.org/officeDocument/2006/relationships/hyperlink" Target="https://www.seussinspringfield.org/who-dr-seuss" TargetMode="External"/><Relationship Id="rId7" Type="http://schemas.openxmlformats.org/officeDocument/2006/relationships/image" Target="../media/image6.png"/><Relationship Id="rId8" Type="http://schemas.openxmlformats.org/officeDocument/2006/relationships/image" Target="../media/image12.png"/><Relationship Id="rId31" Type="http://schemas.openxmlformats.org/officeDocument/2006/relationships/hyperlink" Target="https://www.seussville.com/" TargetMode="External"/><Relationship Id="rId30" Type="http://schemas.openxmlformats.org/officeDocument/2006/relationships/image" Target="../media/image16.jpg"/><Relationship Id="rId11" Type="http://schemas.openxmlformats.org/officeDocument/2006/relationships/hyperlink" Target="https://studio.code.org/s/dance-2019/stage/1/puzzle/1" TargetMode="External"/><Relationship Id="rId33" Type="http://schemas.openxmlformats.org/officeDocument/2006/relationships/image" Target="../media/image11.png"/><Relationship Id="rId10" Type="http://schemas.openxmlformats.org/officeDocument/2006/relationships/image" Target="../media/image1.png"/><Relationship Id="rId32" Type="http://schemas.openxmlformats.org/officeDocument/2006/relationships/image" Target="../media/image7.png"/><Relationship Id="rId13" Type="http://schemas.openxmlformats.org/officeDocument/2006/relationships/hyperlink" Target="https://www.youtube.com/watch?v=olagQ88D2VA" TargetMode="External"/><Relationship Id="rId35" Type="http://schemas.openxmlformats.org/officeDocument/2006/relationships/image" Target="../media/image23.png"/><Relationship Id="rId12" Type="http://schemas.openxmlformats.org/officeDocument/2006/relationships/image" Target="../media/image18.jpg"/><Relationship Id="rId34" Type="http://schemas.openxmlformats.org/officeDocument/2006/relationships/image" Target="../media/image21.png"/><Relationship Id="rId15" Type="http://schemas.openxmlformats.org/officeDocument/2006/relationships/hyperlink" Target="http://www.youtube.com/watch?v=olagQ88D2VA" TargetMode="External"/><Relationship Id="rId37" Type="http://schemas.openxmlformats.org/officeDocument/2006/relationships/image" Target="../media/image22.png"/><Relationship Id="rId14" Type="http://schemas.openxmlformats.org/officeDocument/2006/relationships/image" Target="../media/image15.png"/><Relationship Id="rId36" Type="http://schemas.openxmlformats.org/officeDocument/2006/relationships/image" Target="../media/image19.png"/><Relationship Id="rId17" Type="http://schemas.openxmlformats.org/officeDocument/2006/relationships/hyperlink" Target="https://www.charisadarling.com/2012/02/dr-seuss-city.html" TargetMode="External"/><Relationship Id="rId16" Type="http://schemas.openxmlformats.org/officeDocument/2006/relationships/image" Target="../media/image8.jpg"/><Relationship Id="rId19" Type="http://schemas.openxmlformats.org/officeDocument/2006/relationships/hyperlink" Target="https://www.danyabanya.com/what-pet-should-i-get-dr-seuss-chatterbox-craft/" TargetMode="External"/><Relationship Id="rId18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/>
          <p:nvPr/>
        </p:nvSpPr>
        <p:spPr>
          <a:xfrm>
            <a:off x="5970525" y="-28925"/>
            <a:ext cx="2965025" cy="445503"/>
          </a:xfrm>
          <a:custGeom>
            <a:rect b="b" l="l" r="r" t="t"/>
            <a:pathLst>
              <a:path extrusionOk="0" h="25830" w="118601">
                <a:moveTo>
                  <a:pt x="0" y="0"/>
                </a:moveTo>
                <a:cubicBezTo>
                  <a:pt x="9884" y="4300"/>
                  <a:pt x="39534" y="25576"/>
                  <a:pt x="59301" y="25802"/>
                </a:cubicBezTo>
                <a:cubicBezTo>
                  <a:pt x="79068" y="26028"/>
                  <a:pt x="108718" y="5432"/>
                  <a:pt x="118601" y="1358"/>
                </a:cubicBezTo>
              </a:path>
            </a:pathLst>
          </a:cu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3" name="Google Shape;73;p13"/>
          <p:cNvSpPr/>
          <p:nvPr/>
        </p:nvSpPr>
        <p:spPr>
          <a:xfrm flipH="1">
            <a:off x="2998725" y="-28925"/>
            <a:ext cx="2965025" cy="445503"/>
          </a:xfrm>
          <a:custGeom>
            <a:rect b="b" l="l" r="r" t="t"/>
            <a:pathLst>
              <a:path extrusionOk="0" h="25830" w="118601">
                <a:moveTo>
                  <a:pt x="0" y="0"/>
                </a:moveTo>
                <a:cubicBezTo>
                  <a:pt x="9884" y="4300"/>
                  <a:pt x="39534" y="25576"/>
                  <a:pt x="59301" y="25802"/>
                </a:cubicBezTo>
                <a:cubicBezTo>
                  <a:pt x="79068" y="26028"/>
                  <a:pt x="108718" y="5432"/>
                  <a:pt x="118601" y="1358"/>
                </a:cubicBezTo>
              </a:path>
            </a:pathLst>
          </a:cu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4" name="Google Shape;74;p13"/>
          <p:cNvSpPr/>
          <p:nvPr/>
        </p:nvSpPr>
        <p:spPr>
          <a:xfrm>
            <a:off x="134775" y="-28925"/>
            <a:ext cx="2857098" cy="445503"/>
          </a:xfrm>
          <a:custGeom>
            <a:rect b="b" l="l" r="r" t="t"/>
            <a:pathLst>
              <a:path extrusionOk="0" h="25830" w="118601">
                <a:moveTo>
                  <a:pt x="0" y="0"/>
                </a:moveTo>
                <a:cubicBezTo>
                  <a:pt x="9884" y="4300"/>
                  <a:pt x="39534" y="25576"/>
                  <a:pt x="59301" y="25802"/>
                </a:cubicBezTo>
                <a:cubicBezTo>
                  <a:pt x="79068" y="26028"/>
                  <a:pt x="108718" y="5432"/>
                  <a:pt x="118601" y="1358"/>
                </a:cubicBezTo>
              </a:path>
            </a:pathLst>
          </a:cu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75" name="Google Shape;75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78503" y="2007179"/>
            <a:ext cx="510695" cy="72229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" name="Google Shape;76;p13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4547" l="5024" r="3617" t="5036"/>
          <a:stretch/>
        </p:blipFill>
        <p:spPr>
          <a:xfrm>
            <a:off x="6695242" y="2007175"/>
            <a:ext cx="892620" cy="7223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7" name="Google Shape;77;p13"/>
          <p:cNvGrpSpPr/>
          <p:nvPr/>
        </p:nvGrpSpPr>
        <p:grpSpPr>
          <a:xfrm>
            <a:off x="4430634" y="1391558"/>
            <a:ext cx="941820" cy="1205452"/>
            <a:chOff x="1647497" y="2512893"/>
            <a:chExt cx="973659" cy="1213950"/>
          </a:xfrm>
        </p:grpSpPr>
        <p:grpSp>
          <p:nvGrpSpPr>
            <p:cNvPr id="78" name="Google Shape;78;p13"/>
            <p:cNvGrpSpPr/>
            <p:nvPr/>
          </p:nvGrpSpPr>
          <p:grpSpPr>
            <a:xfrm>
              <a:off x="1647497" y="2512893"/>
              <a:ext cx="973659" cy="1213950"/>
              <a:chOff x="4349250" y="681800"/>
              <a:chExt cx="1243974" cy="1509325"/>
            </a:xfrm>
          </p:grpSpPr>
          <p:pic>
            <p:nvPicPr>
              <p:cNvPr id="79" name="Google Shape;79;p13"/>
              <p:cNvPicPr preferRelativeResize="0"/>
              <p:nvPr/>
            </p:nvPicPr>
            <p:blipFill rotWithShape="1">
              <a:blip r:embed="rId8">
                <a:alphaModFix/>
              </a:blip>
              <a:srcRect b="7619" l="10582" r="4209" t="7627"/>
              <a:stretch/>
            </p:blipFill>
            <p:spPr>
              <a:xfrm>
                <a:off x="4349250" y="820850"/>
                <a:ext cx="1243974" cy="13702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0" name="Google Shape;80;p13"/>
              <p:cNvSpPr/>
              <p:nvPr/>
            </p:nvSpPr>
            <p:spPr>
              <a:xfrm>
                <a:off x="4742650" y="681800"/>
                <a:ext cx="167100" cy="162900"/>
              </a:xfrm>
              <a:prstGeom prst="donut">
                <a:avLst>
                  <a:gd fmla="val 25000" name="adj"/>
                </a:avLst>
              </a:prstGeom>
              <a:solidFill>
                <a:srgbClr val="D9D9D9"/>
              </a:solidFill>
              <a:ln cap="flat" cmpd="sng" w="9525">
                <a:solidFill>
                  <a:srgbClr val="B7B7B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1" name="Google Shape;81;p13"/>
            <p:cNvSpPr txBox="1"/>
            <p:nvPr/>
          </p:nvSpPr>
          <p:spPr>
            <a:xfrm>
              <a:off x="1799800" y="2908350"/>
              <a:ext cx="485100" cy="320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latin typeface="Lobster"/>
                <a:ea typeface="Lobster"/>
                <a:cs typeface="Lobster"/>
                <a:sym typeface="Lobster"/>
              </a:endParaRPr>
            </a:p>
          </p:txBody>
        </p:sp>
        <p:sp>
          <p:nvSpPr>
            <p:cNvPr id="82" name="Google Shape;82;p13"/>
            <p:cNvSpPr txBox="1"/>
            <p:nvPr/>
          </p:nvSpPr>
          <p:spPr>
            <a:xfrm>
              <a:off x="1726700" y="2893675"/>
              <a:ext cx="585900" cy="54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uFill>
                    <a:noFill/>
                  </a:uFill>
                  <a:latin typeface="Lobster"/>
                  <a:ea typeface="Lobster"/>
                  <a:cs typeface="Lobster"/>
                  <a:sym typeface="Lobster"/>
                  <a:hlinkClick r:id="rId9"/>
                </a:rPr>
                <a:t>Check In Here</a:t>
              </a:r>
              <a:endParaRPr sz="1200">
                <a:latin typeface="Lobster"/>
                <a:ea typeface="Lobster"/>
                <a:cs typeface="Lobster"/>
                <a:sym typeface="Lobster"/>
              </a:endParaRPr>
            </a:p>
          </p:txBody>
        </p:sp>
      </p:grpSp>
      <p:pic>
        <p:nvPicPr>
          <p:cNvPr id="83" name="Google Shape;83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172637" y="2149875"/>
            <a:ext cx="1230725" cy="88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 b="13868" l="12855" r="12316" t="23517"/>
          <a:stretch/>
        </p:blipFill>
        <p:spPr>
          <a:xfrm>
            <a:off x="3383449" y="2195975"/>
            <a:ext cx="809114" cy="5415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>
            <a:hlinkClick r:id="rId13"/>
          </p:cNvPr>
          <p:cNvSpPr/>
          <p:nvPr/>
        </p:nvSpPr>
        <p:spPr>
          <a:xfrm>
            <a:off x="164250" y="1291375"/>
            <a:ext cx="2411100" cy="1405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6" name="Google Shape;86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27275" y="1257400"/>
            <a:ext cx="2489300" cy="16429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es Tank raps the Dr. Seuss classic The Lorax!&#10;&#10;&#10;#drseuss #westank #thelorax" id="87" name="Google Shape;87;p13" title="Dr Seuss - Wes Tank Raps The Lorax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05325" y="1291375"/>
            <a:ext cx="1874400" cy="140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 b="19903" l="0" r="0" t="0"/>
          <a:stretch/>
        </p:blipFill>
        <p:spPr>
          <a:xfrm>
            <a:off x="6695250" y="2906673"/>
            <a:ext cx="761200" cy="816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>
            <a:hlinkClick r:id="rId19"/>
          </p:cNvPr>
          <p:cNvPicPr preferRelativeResize="0"/>
          <p:nvPr/>
        </p:nvPicPr>
        <p:blipFill rotWithShape="1">
          <a:blip r:embed="rId20">
            <a:alphaModFix/>
          </a:blip>
          <a:srcRect b="19082" l="52453" r="0" t="34533"/>
          <a:stretch/>
        </p:blipFill>
        <p:spPr>
          <a:xfrm>
            <a:off x="5629300" y="2933693"/>
            <a:ext cx="809100" cy="78933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>
            <a:hlinkClick r:id="rId21"/>
          </p:cNvPr>
          <p:cNvSpPr/>
          <p:nvPr/>
        </p:nvSpPr>
        <p:spPr>
          <a:xfrm rot="-874552">
            <a:off x="5960252" y="562602"/>
            <a:ext cx="803459" cy="1210792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875150" y="2015175"/>
            <a:ext cx="722300" cy="722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2" name="Google Shape;92;p13">
            <a:hlinkClick r:id="rId24"/>
          </p:cNvPr>
          <p:cNvSpPr/>
          <p:nvPr/>
        </p:nvSpPr>
        <p:spPr>
          <a:xfrm>
            <a:off x="7736500" y="595625"/>
            <a:ext cx="510600" cy="13032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h, the Places You'll Go... with THE CATin Tow!" id="93" name="Google Shape;93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5974437" y="3903775"/>
            <a:ext cx="1504788" cy="72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>
            <a:hlinkClick r:id="rId27"/>
          </p:cNvPr>
          <p:cNvPicPr preferRelativeResize="0"/>
          <p:nvPr/>
        </p:nvPicPr>
        <p:blipFill rotWithShape="1">
          <a:blip r:embed="rId28">
            <a:alphaModFix/>
          </a:blip>
          <a:srcRect b="6472" l="0" r="0" t="10013"/>
          <a:stretch/>
        </p:blipFill>
        <p:spPr>
          <a:xfrm>
            <a:off x="7664351" y="2906675"/>
            <a:ext cx="977524" cy="816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fant Ted with his older sister and parents" id="95" name="Google Shape;95;p13" title="Infant Ted with his older sister and parents">
            <a:hlinkClick r:id="rId29"/>
          </p:cNvPr>
          <p:cNvPicPr preferRelativeResize="0"/>
          <p:nvPr/>
        </p:nvPicPr>
        <p:blipFill rotWithShape="1">
          <a:blip r:embed="rId30">
            <a:alphaModFix/>
          </a:blip>
          <a:srcRect b="0" l="7898" r="5213" t="0"/>
          <a:stretch/>
        </p:blipFill>
        <p:spPr>
          <a:xfrm>
            <a:off x="7986025" y="3965300"/>
            <a:ext cx="761201" cy="599225"/>
          </a:xfrm>
          <a:prstGeom prst="rect">
            <a:avLst/>
          </a:prstGeom>
          <a:noFill/>
          <a:ln cap="flat" cmpd="sng" w="76200">
            <a:solidFill>
              <a:srgbClr val="4C11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Seussville" id="96" name="Google Shape;96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2691567" y="724000"/>
            <a:ext cx="1664070" cy="722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97" name="Google Shape;97;p13"/>
          <p:cNvPicPr preferRelativeResize="0"/>
          <p:nvPr/>
        </p:nvPicPr>
        <p:blipFill rotWithShape="1">
          <a:blip r:embed="rId33">
            <a:alphaModFix/>
          </a:blip>
          <a:srcRect b="0" l="5988" r="0" t="12556"/>
          <a:stretch/>
        </p:blipFill>
        <p:spPr>
          <a:xfrm>
            <a:off x="0" y="2824775"/>
            <a:ext cx="3096425" cy="288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1183625" y="143254"/>
            <a:ext cx="459275" cy="445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672850" y="51685"/>
            <a:ext cx="459275" cy="427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1760283" y="35850"/>
            <a:ext cx="459275" cy="45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85870" y="-80973"/>
            <a:ext cx="459279" cy="445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726262" y="42729"/>
            <a:ext cx="459275" cy="445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3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3062700" y="-72015"/>
            <a:ext cx="459275" cy="427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4265308" y="136362"/>
            <a:ext cx="459275" cy="45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3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336920" y="-80973"/>
            <a:ext cx="459279" cy="445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6193675" y="-80971"/>
            <a:ext cx="459275" cy="445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3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5375050" y="-72015"/>
            <a:ext cx="459275" cy="427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6751033" y="35862"/>
            <a:ext cx="459275" cy="45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3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4866608" y="42739"/>
            <a:ext cx="459279" cy="445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8598850" y="-80971"/>
            <a:ext cx="459274" cy="445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3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997575" y="51710"/>
            <a:ext cx="459275" cy="427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3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7374295" y="143252"/>
            <a:ext cx="459279" cy="445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3"/>
          <p:cNvSpPr/>
          <p:nvPr/>
        </p:nvSpPr>
        <p:spPr>
          <a:xfrm>
            <a:off x="2982600" y="-12375"/>
            <a:ext cx="31200" cy="21900"/>
          </a:xfrm>
          <a:prstGeom prst="ellipse">
            <a:avLst/>
          </a:prstGeom>
          <a:solidFill>
            <a:srgbClr val="666666"/>
          </a:solidFill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3"/>
          <p:cNvSpPr/>
          <p:nvPr/>
        </p:nvSpPr>
        <p:spPr>
          <a:xfrm>
            <a:off x="5948750" y="-28925"/>
            <a:ext cx="31200" cy="21900"/>
          </a:xfrm>
          <a:prstGeom prst="ellipse">
            <a:avLst/>
          </a:prstGeom>
          <a:solidFill>
            <a:srgbClr val="666666"/>
          </a:solidFill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