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39dd4eb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39dd4eb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a39dd4eb3a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a39dd4eb3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a39dd4eb3a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a39dd4eb3a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e9379cef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e9379ce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8.png"/><Relationship Id="rId42" Type="http://schemas.openxmlformats.org/officeDocument/2006/relationships/hyperlink" Target="https://youtu.be/BthLtRiF9NA" TargetMode="External"/><Relationship Id="rId41" Type="http://schemas.openxmlformats.org/officeDocument/2006/relationships/image" Target="../media/image19.png"/><Relationship Id="rId44" Type="http://schemas.openxmlformats.org/officeDocument/2006/relationships/hyperlink" Target="https://youtu.be/5_1dnU394IU" TargetMode="External"/><Relationship Id="rId43" Type="http://schemas.openxmlformats.org/officeDocument/2006/relationships/image" Target="../media/image27.png"/><Relationship Id="rId46" Type="http://schemas.openxmlformats.org/officeDocument/2006/relationships/image" Target="../media/image22.png"/><Relationship Id="rId45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8.jpg"/><Relationship Id="rId4" Type="http://schemas.openxmlformats.org/officeDocument/2006/relationships/image" Target="../media/image12.png"/><Relationship Id="rId9" Type="http://schemas.openxmlformats.org/officeDocument/2006/relationships/image" Target="../media/image4.png"/><Relationship Id="rId48" Type="http://schemas.openxmlformats.org/officeDocument/2006/relationships/image" Target="../media/image21.png"/><Relationship Id="rId47" Type="http://schemas.openxmlformats.org/officeDocument/2006/relationships/hyperlink" Target="https://youtu.be/JnsM5VxAR68" TargetMode="External"/><Relationship Id="rId49" Type="http://schemas.openxmlformats.org/officeDocument/2006/relationships/hyperlink" Target="https://youtu.be/av6B34mTt_0" TargetMode="External"/><Relationship Id="rId5" Type="http://schemas.openxmlformats.org/officeDocument/2006/relationships/image" Target="../media/image1.jpg"/><Relationship Id="rId6" Type="http://schemas.openxmlformats.org/officeDocument/2006/relationships/image" Target="../media/image16.png"/><Relationship Id="rId7" Type="http://schemas.openxmlformats.org/officeDocument/2006/relationships/image" Target="../media/image6.jpg"/><Relationship Id="rId8" Type="http://schemas.openxmlformats.org/officeDocument/2006/relationships/image" Target="../media/image5.png"/><Relationship Id="rId31" Type="http://schemas.openxmlformats.org/officeDocument/2006/relationships/image" Target="../media/image15.jpg"/><Relationship Id="rId30" Type="http://schemas.openxmlformats.org/officeDocument/2006/relationships/hyperlink" Target="https://youtu.be/yugKte-F8Ms" TargetMode="External"/><Relationship Id="rId33" Type="http://schemas.openxmlformats.org/officeDocument/2006/relationships/image" Target="../media/image25.jpg"/><Relationship Id="rId32" Type="http://schemas.openxmlformats.org/officeDocument/2006/relationships/hyperlink" Target="https://youtu.be/CWmzN0vTa2k" TargetMode="External"/><Relationship Id="rId35" Type="http://schemas.openxmlformats.org/officeDocument/2006/relationships/image" Target="../media/image45.jpg"/><Relationship Id="rId34" Type="http://schemas.openxmlformats.org/officeDocument/2006/relationships/hyperlink" Target="https://youtu.be/psCzO1TlJlU" TargetMode="External"/><Relationship Id="rId37" Type="http://schemas.openxmlformats.org/officeDocument/2006/relationships/image" Target="../media/image20.png"/><Relationship Id="rId36" Type="http://schemas.openxmlformats.org/officeDocument/2006/relationships/hyperlink" Target="https://youtu.be/EdWesdMfyd4" TargetMode="External"/><Relationship Id="rId39" Type="http://schemas.openxmlformats.org/officeDocument/2006/relationships/image" Target="../media/image32.png"/><Relationship Id="rId38" Type="http://schemas.openxmlformats.org/officeDocument/2006/relationships/hyperlink" Target="https://youtu.be/YOpKuQO1FkA" TargetMode="External"/><Relationship Id="rId62" Type="http://schemas.openxmlformats.org/officeDocument/2006/relationships/image" Target="../media/image33.png"/><Relationship Id="rId61" Type="http://schemas.openxmlformats.org/officeDocument/2006/relationships/hyperlink" Target="https://youtu.be/OvLSp2ERpY0" TargetMode="External"/><Relationship Id="rId20" Type="http://schemas.openxmlformats.org/officeDocument/2006/relationships/hyperlink" Target="https://youtu.be/B-i1E1UbwVI" TargetMode="External"/><Relationship Id="rId22" Type="http://schemas.openxmlformats.org/officeDocument/2006/relationships/hyperlink" Target="https://video.link/w/Ojtkb" TargetMode="External"/><Relationship Id="rId21" Type="http://schemas.openxmlformats.org/officeDocument/2006/relationships/image" Target="../media/image14.jpg"/><Relationship Id="rId24" Type="http://schemas.openxmlformats.org/officeDocument/2006/relationships/hyperlink" Target="https://youtu.be/ZlWhui7CRs8" TargetMode="External"/><Relationship Id="rId23" Type="http://schemas.openxmlformats.org/officeDocument/2006/relationships/image" Target="../media/image11.jpg"/><Relationship Id="rId60" Type="http://schemas.openxmlformats.org/officeDocument/2006/relationships/image" Target="../media/image26.png"/><Relationship Id="rId26" Type="http://schemas.openxmlformats.org/officeDocument/2006/relationships/hyperlink" Target="https://youtu.be/r9bo5N2N5zI" TargetMode="External"/><Relationship Id="rId25" Type="http://schemas.openxmlformats.org/officeDocument/2006/relationships/image" Target="../media/image9.jpg"/><Relationship Id="rId28" Type="http://schemas.openxmlformats.org/officeDocument/2006/relationships/hyperlink" Target="https://youtu.be/Xp95Q39nfOI" TargetMode="External"/><Relationship Id="rId27" Type="http://schemas.openxmlformats.org/officeDocument/2006/relationships/image" Target="../media/image2.jpg"/><Relationship Id="rId29" Type="http://schemas.openxmlformats.org/officeDocument/2006/relationships/image" Target="../media/image10.jpg"/><Relationship Id="rId51" Type="http://schemas.openxmlformats.org/officeDocument/2006/relationships/hyperlink" Target="https://youtu.be/btEpVjEXq_E" TargetMode="External"/><Relationship Id="rId50" Type="http://schemas.openxmlformats.org/officeDocument/2006/relationships/image" Target="../media/image23.png"/><Relationship Id="rId53" Type="http://schemas.openxmlformats.org/officeDocument/2006/relationships/hyperlink" Target="https://youtu.be/m4Hgr9d8DyE" TargetMode="External"/><Relationship Id="rId52" Type="http://schemas.openxmlformats.org/officeDocument/2006/relationships/image" Target="../media/image36.png"/><Relationship Id="rId11" Type="http://schemas.openxmlformats.org/officeDocument/2006/relationships/image" Target="../media/image3.png"/><Relationship Id="rId55" Type="http://schemas.openxmlformats.org/officeDocument/2006/relationships/image" Target="../media/image28.png"/><Relationship Id="rId10" Type="http://schemas.openxmlformats.org/officeDocument/2006/relationships/image" Target="../media/image43.png"/><Relationship Id="rId54" Type="http://schemas.openxmlformats.org/officeDocument/2006/relationships/image" Target="../media/image29.png"/><Relationship Id="rId13" Type="http://schemas.openxmlformats.org/officeDocument/2006/relationships/image" Target="../media/image13.png"/><Relationship Id="rId57" Type="http://schemas.openxmlformats.org/officeDocument/2006/relationships/image" Target="../media/image24.png"/><Relationship Id="rId12" Type="http://schemas.openxmlformats.org/officeDocument/2006/relationships/hyperlink" Target="https://youtu.be/fmOCyP4VyP4" TargetMode="External"/><Relationship Id="rId56" Type="http://schemas.openxmlformats.org/officeDocument/2006/relationships/image" Target="../media/image30.png"/><Relationship Id="rId15" Type="http://schemas.openxmlformats.org/officeDocument/2006/relationships/image" Target="../media/image8.jpg"/><Relationship Id="rId59" Type="http://schemas.openxmlformats.org/officeDocument/2006/relationships/hyperlink" Target="https://youtu.be/RYEvhFUsLlY" TargetMode="External"/><Relationship Id="rId14" Type="http://schemas.openxmlformats.org/officeDocument/2006/relationships/hyperlink" Target="https://youtu.be/M8OsP-iDDF4" TargetMode="External"/><Relationship Id="rId58" Type="http://schemas.openxmlformats.org/officeDocument/2006/relationships/image" Target="../media/image44.png"/><Relationship Id="rId17" Type="http://schemas.openxmlformats.org/officeDocument/2006/relationships/image" Target="../media/image17.jpg"/><Relationship Id="rId16" Type="http://schemas.openxmlformats.org/officeDocument/2006/relationships/hyperlink" Target="https://youtu.be/TU6z2Rx_I-Y" TargetMode="External"/><Relationship Id="rId19" Type="http://schemas.openxmlformats.org/officeDocument/2006/relationships/image" Target="../media/image7.jpg"/><Relationship Id="rId18" Type="http://schemas.openxmlformats.org/officeDocument/2006/relationships/hyperlink" Target="https://youtu.be/9tHN1Sk9eU0" TargetMode="External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41.png"/><Relationship Id="rId42" Type="http://schemas.openxmlformats.org/officeDocument/2006/relationships/image" Target="../media/image55.png"/><Relationship Id="rId41" Type="http://schemas.openxmlformats.org/officeDocument/2006/relationships/image" Target="../media/image53.png"/><Relationship Id="rId44" Type="http://schemas.openxmlformats.org/officeDocument/2006/relationships/image" Target="../media/image57.png"/><Relationship Id="rId43" Type="http://schemas.openxmlformats.org/officeDocument/2006/relationships/image" Target="../media/image56.png"/><Relationship Id="rId46" Type="http://schemas.openxmlformats.org/officeDocument/2006/relationships/image" Target="../media/image50.png"/><Relationship Id="rId45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8.jpg"/><Relationship Id="rId4" Type="http://schemas.openxmlformats.org/officeDocument/2006/relationships/image" Target="../media/image1.jpg"/><Relationship Id="rId9" Type="http://schemas.openxmlformats.org/officeDocument/2006/relationships/image" Target="../media/image43.png"/><Relationship Id="rId48" Type="http://schemas.openxmlformats.org/officeDocument/2006/relationships/hyperlink" Target="https://youtu.be/rLq8j7hgBNE" TargetMode="External"/><Relationship Id="rId47" Type="http://schemas.openxmlformats.org/officeDocument/2006/relationships/image" Target="../media/image63.png"/><Relationship Id="rId49" Type="http://schemas.openxmlformats.org/officeDocument/2006/relationships/image" Target="../media/image60.jpg"/><Relationship Id="rId5" Type="http://schemas.openxmlformats.org/officeDocument/2006/relationships/image" Target="../media/image16.png"/><Relationship Id="rId6" Type="http://schemas.openxmlformats.org/officeDocument/2006/relationships/image" Target="../media/image6.jpg"/><Relationship Id="rId7" Type="http://schemas.openxmlformats.org/officeDocument/2006/relationships/image" Target="../media/image5.png"/><Relationship Id="rId8" Type="http://schemas.openxmlformats.org/officeDocument/2006/relationships/image" Target="../media/image4.png"/><Relationship Id="rId31" Type="http://schemas.openxmlformats.org/officeDocument/2006/relationships/image" Target="../media/image47.png"/><Relationship Id="rId30" Type="http://schemas.openxmlformats.org/officeDocument/2006/relationships/image" Target="../media/image51.png"/><Relationship Id="rId33" Type="http://schemas.openxmlformats.org/officeDocument/2006/relationships/hyperlink" Target="https://youtu.be/CrmX7I88VQk" TargetMode="External"/><Relationship Id="rId32" Type="http://schemas.openxmlformats.org/officeDocument/2006/relationships/image" Target="../media/image52.png"/><Relationship Id="rId35" Type="http://schemas.openxmlformats.org/officeDocument/2006/relationships/hyperlink" Target="https://youtu.be/kNd2un7nDq0" TargetMode="External"/><Relationship Id="rId34" Type="http://schemas.openxmlformats.org/officeDocument/2006/relationships/image" Target="../media/image54.png"/><Relationship Id="rId37" Type="http://schemas.openxmlformats.org/officeDocument/2006/relationships/hyperlink" Target="https://youtu.be/k1okXQCECKg" TargetMode="External"/><Relationship Id="rId36" Type="http://schemas.openxmlformats.org/officeDocument/2006/relationships/image" Target="../media/image59.png"/><Relationship Id="rId39" Type="http://schemas.openxmlformats.org/officeDocument/2006/relationships/hyperlink" Target="https://youtu.be/pqlWdjC0mz8" TargetMode="External"/><Relationship Id="rId38" Type="http://schemas.openxmlformats.org/officeDocument/2006/relationships/image" Target="../media/image58.png"/><Relationship Id="rId62" Type="http://schemas.openxmlformats.org/officeDocument/2006/relationships/image" Target="../media/image68.png"/><Relationship Id="rId61" Type="http://schemas.openxmlformats.org/officeDocument/2006/relationships/image" Target="../media/image73.png"/><Relationship Id="rId20" Type="http://schemas.openxmlformats.org/officeDocument/2006/relationships/image" Target="../media/image37.png"/><Relationship Id="rId22" Type="http://schemas.openxmlformats.org/officeDocument/2006/relationships/image" Target="../media/image40.jpg"/><Relationship Id="rId21" Type="http://schemas.openxmlformats.org/officeDocument/2006/relationships/hyperlink" Target="https://youtu.be/Rd6cj8DllIU" TargetMode="External"/><Relationship Id="rId24" Type="http://schemas.openxmlformats.org/officeDocument/2006/relationships/image" Target="../media/image42.png"/><Relationship Id="rId23" Type="http://schemas.openxmlformats.org/officeDocument/2006/relationships/hyperlink" Target="https://youtu.be/wxeDU1wPMcI" TargetMode="External"/><Relationship Id="rId60" Type="http://schemas.openxmlformats.org/officeDocument/2006/relationships/hyperlink" Target="https://youtu.be/oej9dUs3aR8" TargetMode="External"/><Relationship Id="rId26" Type="http://schemas.openxmlformats.org/officeDocument/2006/relationships/image" Target="../media/image39.png"/><Relationship Id="rId25" Type="http://schemas.openxmlformats.org/officeDocument/2006/relationships/hyperlink" Target="https://youtu.be/miXEcqI2W8s" TargetMode="External"/><Relationship Id="rId28" Type="http://schemas.openxmlformats.org/officeDocument/2006/relationships/image" Target="../media/image49.png"/><Relationship Id="rId27" Type="http://schemas.openxmlformats.org/officeDocument/2006/relationships/hyperlink" Target="https://youtu.be/KBo9r1AjFrE" TargetMode="External"/><Relationship Id="rId29" Type="http://schemas.openxmlformats.org/officeDocument/2006/relationships/hyperlink" Target="https://youtu.be/7-E1wOd7-k8" TargetMode="External"/><Relationship Id="rId51" Type="http://schemas.openxmlformats.org/officeDocument/2006/relationships/image" Target="../media/image72.jpg"/><Relationship Id="rId50" Type="http://schemas.openxmlformats.org/officeDocument/2006/relationships/hyperlink" Target="https://youtu.be/OCWSDJzRWLs" TargetMode="External"/><Relationship Id="rId53" Type="http://schemas.openxmlformats.org/officeDocument/2006/relationships/image" Target="../media/image61.png"/><Relationship Id="rId52" Type="http://schemas.openxmlformats.org/officeDocument/2006/relationships/hyperlink" Target="https://youtu.be/1hL7Q48OmYU" TargetMode="External"/><Relationship Id="rId11" Type="http://schemas.openxmlformats.org/officeDocument/2006/relationships/hyperlink" Target="https://youtu.be/-LL62u6-OjY" TargetMode="External"/><Relationship Id="rId55" Type="http://schemas.openxmlformats.org/officeDocument/2006/relationships/image" Target="../media/image76.png"/><Relationship Id="rId10" Type="http://schemas.openxmlformats.org/officeDocument/2006/relationships/image" Target="../media/image3.png"/><Relationship Id="rId54" Type="http://schemas.openxmlformats.org/officeDocument/2006/relationships/hyperlink" Target="https://youtu.be/Et6EorqRHKk" TargetMode="External"/><Relationship Id="rId13" Type="http://schemas.openxmlformats.org/officeDocument/2006/relationships/hyperlink" Target="https://youtu.be/ZRhhiiChxBE" TargetMode="External"/><Relationship Id="rId57" Type="http://schemas.openxmlformats.org/officeDocument/2006/relationships/image" Target="../media/image67.png"/><Relationship Id="rId12" Type="http://schemas.openxmlformats.org/officeDocument/2006/relationships/image" Target="../media/image34.jpg"/><Relationship Id="rId56" Type="http://schemas.openxmlformats.org/officeDocument/2006/relationships/hyperlink" Target="https://youtu.be/OCWSDJzRWLs" TargetMode="External"/><Relationship Id="rId15" Type="http://schemas.openxmlformats.org/officeDocument/2006/relationships/hyperlink" Target="https://youtu.be/jdotPwVJYzs" TargetMode="External"/><Relationship Id="rId59" Type="http://schemas.openxmlformats.org/officeDocument/2006/relationships/image" Target="../media/image65.png"/><Relationship Id="rId14" Type="http://schemas.openxmlformats.org/officeDocument/2006/relationships/image" Target="../media/image35.png"/><Relationship Id="rId58" Type="http://schemas.openxmlformats.org/officeDocument/2006/relationships/hyperlink" Target="https://youtu.be/OCWSDJzRWLs" TargetMode="External"/><Relationship Id="rId17" Type="http://schemas.openxmlformats.org/officeDocument/2006/relationships/hyperlink" Target="https://youtu.be/L1TvPIzyu_c" TargetMode="External"/><Relationship Id="rId16" Type="http://schemas.openxmlformats.org/officeDocument/2006/relationships/image" Target="../media/image46.jpg"/><Relationship Id="rId19" Type="http://schemas.openxmlformats.org/officeDocument/2006/relationships/hyperlink" Target="https://youtu.be/35WvM7Yy0h8" TargetMode="External"/><Relationship Id="rId18" Type="http://schemas.openxmlformats.org/officeDocument/2006/relationships/image" Target="../media/image38.jp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image" Target="../media/image80.png"/><Relationship Id="rId42" Type="http://schemas.openxmlformats.org/officeDocument/2006/relationships/image" Target="../media/image45.jpg"/><Relationship Id="rId41" Type="http://schemas.openxmlformats.org/officeDocument/2006/relationships/hyperlink" Target="https://youtu.be/psCzO1TlJlU" TargetMode="External"/><Relationship Id="rId44" Type="http://schemas.openxmlformats.org/officeDocument/2006/relationships/image" Target="../media/image81.png"/><Relationship Id="rId43" Type="http://schemas.openxmlformats.org/officeDocument/2006/relationships/hyperlink" Target="https://youtu.be/UlQ49kUazec" TargetMode="External"/><Relationship Id="rId46" Type="http://schemas.openxmlformats.org/officeDocument/2006/relationships/image" Target="../media/image83.jpg"/><Relationship Id="rId45" Type="http://schemas.openxmlformats.org/officeDocument/2006/relationships/hyperlink" Target="https://youtu.be/Pl44Nacwhmg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8.jpg"/><Relationship Id="rId4" Type="http://schemas.openxmlformats.org/officeDocument/2006/relationships/image" Target="../media/image1.jpg"/><Relationship Id="rId9" Type="http://schemas.openxmlformats.org/officeDocument/2006/relationships/image" Target="../media/image43.png"/><Relationship Id="rId5" Type="http://schemas.openxmlformats.org/officeDocument/2006/relationships/image" Target="../media/image16.png"/><Relationship Id="rId6" Type="http://schemas.openxmlformats.org/officeDocument/2006/relationships/image" Target="../media/image6.jpg"/><Relationship Id="rId7" Type="http://schemas.openxmlformats.org/officeDocument/2006/relationships/image" Target="../media/image5.png"/><Relationship Id="rId8" Type="http://schemas.openxmlformats.org/officeDocument/2006/relationships/image" Target="../media/image4.png"/><Relationship Id="rId31" Type="http://schemas.openxmlformats.org/officeDocument/2006/relationships/hyperlink" Target="https://youtu.be/Omok_VkEpac" TargetMode="External"/><Relationship Id="rId30" Type="http://schemas.openxmlformats.org/officeDocument/2006/relationships/image" Target="../media/image78.png"/><Relationship Id="rId33" Type="http://schemas.openxmlformats.org/officeDocument/2006/relationships/hyperlink" Target="https://youtu.be/Omok_VkEpac" TargetMode="External"/><Relationship Id="rId32" Type="http://schemas.openxmlformats.org/officeDocument/2006/relationships/image" Target="../media/image82.png"/><Relationship Id="rId35" Type="http://schemas.openxmlformats.org/officeDocument/2006/relationships/hyperlink" Target="https://youtu.be/-gZeUiu7nDg" TargetMode="External"/><Relationship Id="rId34" Type="http://schemas.openxmlformats.org/officeDocument/2006/relationships/image" Target="../media/image74.png"/><Relationship Id="rId37" Type="http://schemas.openxmlformats.org/officeDocument/2006/relationships/hyperlink" Target="https://youtu.be/DzsdQaB34bU" TargetMode="External"/><Relationship Id="rId36" Type="http://schemas.openxmlformats.org/officeDocument/2006/relationships/image" Target="../media/image77.png"/><Relationship Id="rId39" Type="http://schemas.openxmlformats.org/officeDocument/2006/relationships/hyperlink" Target="https://youtu.be/kYvGsaz0Hsg" TargetMode="External"/><Relationship Id="rId38" Type="http://schemas.openxmlformats.org/officeDocument/2006/relationships/image" Target="../media/image85.png"/><Relationship Id="rId20" Type="http://schemas.openxmlformats.org/officeDocument/2006/relationships/image" Target="../media/image64.jpg"/><Relationship Id="rId22" Type="http://schemas.openxmlformats.org/officeDocument/2006/relationships/image" Target="../media/image93.jpg"/><Relationship Id="rId21" Type="http://schemas.openxmlformats.org/officeDocument/2006/relationships/hyperlink" Target="https://youtu.be/_No_IVq7oSM" TargetMode="External"/><Relationship Id="rId24" Type="http://schemas.openxmlformats.org/officeDocument/2006/relationships/image" Target="../media/image71.png"/><Relationship Id="rId23" Type="http://schemas.openxmlformats.org/officeDocument/2006/relationships/hyperlink" Target="https://youtu.be/o69oPkyp7F4" TargetMode="External"/><Relationship Id="rId26" Type="http://schemas.openxmlformats.org/officeDocument/2006/relationships/image" Target="../media/image87.png"/><Relationship Id="rId25" Type="http://schemas.openxmlformats.org/officeDocument/2006/relationships/hyperlink" Target="https://youtu.be/htHJShdRFSY" TargetMode="External"/><Relationship Id="rId28" Type="http://schemas.openxmlformats.org/officeDocument/2006/relationships/image" Target="../media/image89.png"/><Relationship Id="rId27" Type="http://schemas.openxmlformats.org/officeDocument/2006/relationships/hyperlink" Target="https://youtu.be/114JMBqS_oQ" TargetMode="External"/><Relationship Id="rId29" Type="http://schemas.openxmlformats.org/officeDocument/2006/relationships/hyperlink" Target="https://youtu.be/9c7yjH87EXY" TargetMode="External"/><Relationship Id="rId11" Type="http://schemas.openxmlformats.org/officeDocument/2006/relationships/hyperlink" Target="https://youtu.be/9uUaXjKB_Vs" TargetMode="External"/><Relationship Id="rId10" Type="http://schemas.openxmlformats.org/officeDocument/2006/relationships/image" Target="../media/image3.png"/><Relationship Id="rId13" Type="http://schemas.openxmlformats.org/officeDocument/2006/relationships/hyperlink" Target="https://youtu.be/fWUcfNvdrZs" TargetMode="External"/><Relationship Id="rId12" Type="http://schemas.openxmlformats.org/officeDocument/2006/relationships/image" Target="../media/image66.png"/><Relationship Id="rId15" Type="http://schemas.openxmlformats.org/officeDocument/2006/relationships/hyperlink" Target="https://youtu.be/mcOQFKJMyyQ" TargetMode="External"/><Relationship Id="rId14" Type="http://schemas.openxmlformats.org/officeDocument/2006/relationships/image" Target="../media/image70.png"/><Relationship Id="rId17" Type="http://schemas.openxmlformats.org/officeDocument/2006/relationships/hyperlink" Target="https://youtu.be/_LWSRaGbXeo" TargetMode="External"/><Relationship Id="rId16" Type="http://schemas.openxmlformats.org/officeDocument/2006/relationships/image" Target="../media/image69.png"/><Relationship Id="rId19" Type="http://schemas.openxmlformats.org/officeDocument/2006/relationships/hyperlink" Target="https://youtu.be/EAszOqAa3Pw" TargetMode="External"/><Relationship Id="rId18" Type="http://schemas.openxmlformats.org/officeDocument/2006/relationships/image" Target="../media/image7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8.jpg"/><Relationship Id="rId4" Type="http://schemas.openxmlformats.org/officeDocument/2006/relationships/image" Target="../media/image79.png"/><Relationship Id="rId9" Type="http://schemas.openxmlformats.org/officeDocument/2006/relationships/image" Target="../media/image4.png"/><Relationship Id="rId5" Type="http://schemas.openxmlformats.org/officeDocument/2006/relationships/image" Target="../media/image1.jpg"/><Relationship Id="rId6" Type="http://schemas.openxmlformats.org/officeDocument/2006/relationships/image" Target="../media/image16.png"/><Relationship Id="rId7" Type="http://schemas.openxmlformats.org/officeDocument/2006/relationships/image" Target="../media/image3.png"/><Relationship Id="rId8" Type="http://schemas.openxmlformats.org/officeDocument/2006/relationships/image" Target="../media/image5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938" y="2036272"/>
            <a:ext cx="641649" cy="544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 rotWithShape="1">
          <a:blip r:embed="rId10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469263" y="2456225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Dr. Seuss</a:t>
            </a:r>
            <a:endParaRPr sz="1700">
              <a:solidFill>
                <a:srgbClr val="FFFFFF"/>
              </a:solidFill>
            </a:endParaRPr>
          </a:p>
        </p:txBody>
      </p:sp>
      <p:pic>
        <p:nvPicPr>
          <p:cNvPr id="66" name="Google Shape;66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61801" y="3582471"/>
            <a:ext cx="546050" cy="72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81750" y="2644856"/>
            <a:ext cx="506075" cy="77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570275" y="1757556"/>
            <a:ext cx="548625" cy="83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81600" y="2675127"/>
            <a:ext cx="506075" cy="771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732087" y="1777856"/>
            <a:ext cx="583025" cy="79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812750" y="2642124"/>
            <a:ext cx="583025" cy="78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0" l="15298" r="15972" t="0"/>
          <a:stretch/>
        </p:blipFill>
        <p:spPr>
          <a:xfrm>
            <a:off x="7613713" y="3551613"/>
            <a:ext cx="583000" cy="7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062988" y="3616980"/>
            <a:ext cx="506075" cy="700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140250" y="1689919"/>
            <a:ext cx="626850" cy="867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449813" y="3553475"/>
            <a:ext cx="54864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79225" y="3565615"/>
            <a:ext cx="546050" cy="75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908173" y="3548597"/>
            <a:ext cx="569925" cy="75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841526" y="1725212"/>
            <a:ext cx="582975" cy="802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296975" y="2734482"/>
            <a:ext cx="546050" cy="7451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3"/>
          <p:cNvGrpSpPr/>
          <p:nvPr/>
        </p:nvGrpSpPr>
        <p:grpSpPr>
          <a:xfrm>
            <a:off x="4307624" y="2713842"/>
            <a:ext cx="883772" cy="786410"/>
            <a:chOff x="1190163" y="181227"/>
            <a:chExt cx="980988" cy="898242"/>
          </a:xfrm>
        </p:grpSpPr>
        <p:pic>
          <p:nvPicPr>
            <p:cNvPr id="81" name="Google Shape;81;p13"/>
            <p:cNvPicPr preferRelativeResize="0"/>
            <p:nvPr/>
          </p:nvPicPr>
          <p:blipFill>
            <a:blip r:embed="rId40">
              <a:alphaModFix/>
            </a:blip>
            <a:stretch>
              <a:fillRect/>
            </a:stretch>
          </p:blipFill>
          <p:spPr>
            <a:xfrm>
              <a:off x="1632200" y="267749"/>
              <a:ext cx="538950" cy="8117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>
            <a:blip r:embed="rId41">
              <a:alphaModFix/>
            </a:blip>
            <a:stretch>
              <a:fillRect/>
            </a:stretch>
          </p:blipFill>
          <p:spPr>
            <a:xfrm flipH="1">
              <a:off x="1190163" y="181227"/>
              <a:ext cx="827100" cy="8519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Google Shape;83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456966" y="3628869"/>
            <a:ext cx="506075" cy="684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561925" y="2686531"/>
            <a:ext cx="546050" cy="761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100724" y="13501"/>
            <a:ext cx="1041650" cy="98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8333125" y="2683000"/>
            <a:ext cx="506075" cy="7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8403449" y="1701675"/>
            <a:ext cx="626850" cy="855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7775225" y="1729288"/>
            <a:ext cx="582975" cy="795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2752725" y="3577487"/>
            <a:ext cx="506075" cy="712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7300425" y="2065949"/>
            <a:ext cx="506050" cy="48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907124" y="2758587"/>
            <a:ext cx="548625" cy="700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795486" y="1757840"/>
            <a:ext cx="883775" cy="835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 flipH="1">
            <a:off x="3501626" y="2661093"/>
            <a:ext cx="626850" cy="819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4414275" y="1699048"/>
            <a:ext cx="583000" cy="85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8385150" y="3564512"/>
            <a:ext cx="548625" cy="74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7450" y="2020459"/>
            <a:ext cx="660249" cy="56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4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3" name="Google Shape;103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4" name="Google Shape;10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5" name="Google Shape;10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/>
        </p:nvSpPr>
        <p:spPr>
          <a:xfrm>
            <a:off x="469263" y="2456225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Dr. Seuss</a:t>
            </a:r>
            <a:endParaRPr sz="1700">
              <a:solidFill>
                <a:srgbClr val="FFFFFF"/>
              </a:solidFill>
            </a:endParaRPr>
          </a:p>
        </p:txBody>
      </p:sp>
      <p:pic>
        <p:nvPicPr>
          <p:cNvPr id="112" name="Google Shape;112;p14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14367" r="14820" t="0"/>
          <a:stretch/>
        </p:blipFill>
        <p:spPr>
          <a:xfrm>
            <a:off x="6899238" y="1748377"/>
            <a:ext cx="583025" cy="82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254125" y="2666912"/>
            <a:ext cx="6088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19350" y="2683097"/>
            <a:ext cx="546001" cy="76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946299" y="3586085"/>
            <a:ext cx="546000" cy="722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093663" y="2702367"/>
            <a:ext cx="546050" cy="751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002150" y="3565755"/>
            <a:ext cx="546000" cy="75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900650" y="2680467"/>
            <a:ext cx="546050" cy="770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010075" y="1786242"/>
            <a:ext cx="546000" cy="747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296175" y="1731925"/>
            <a:ext cx="583025" cy="795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059763" y="1719537"/>
            <a:ext cx="583025" cy="80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563911" y="2648843"/>
            <a:ext cx="608850" cy="834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356477" y="2825516"/>
            <a:ext cx="897658" cy="64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900951" y="1707761"/>
            <a:ext cx="626850" cy="866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486075" y="1775054"/>
            <a:ext cx="583025" cy="820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704601" y="3565541"/>
            <a:ext cx="546000" cy="754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556550" y="3569850"/>
            <a:ext cx="506075" cy="705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258553" y="2730190"/>
            <a:ext cx="583025" cy="74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019750" y="2556295"/>
            <a:ext cx="411500" cy="892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473725" y="2710898"/>
            <a:ext cx="546000" cy="76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875026" y="2689097"/>
            <a:ext cx="660250" cy="879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474882" y="1798170"/>
            <a:ext cx="626850" cy="754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173323" y="1878963"/>
            <a:ext cx="546000" cy="716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482446" y="1974039"/>
            <a:ext cx="660250" cy="60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7412396" y="3595274"/>
            <a:ext cx="463078" cy="7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5967250" y="3557104"/>
            <a:ext cx="548650" cy="725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3509375" y="3606303"/>
            <a:ext cx="506050" cy="663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6807003" y="3602915"/>
            <a:ext cx="506050" cy="69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313070" y="3496232"/>
            <a:ext cx="962400" cy="1280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3713750" y="1926846"/>
            <a:ext cx="506050" cy="674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4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4391226" y="3552849"/>
            <a:ext cx="546050" cy="73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4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4950849" y="3739326"/>
            <a:ext cx="641650" cy="64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5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49" name="Google Shape;14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50" name="Google Shape;15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5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54" name="Google Shape;154;p15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5"/>
          <p:cNvSpPr txBox="1"/>
          <p:nvPr/>
        </p:nvSpPr>
        <p:spPr>
          <a:xfrm>
            <a:off x="469263" y="2227625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Theo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LeSieg &amp; Friends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57" name="Google Shape;157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7850" y="1773128"/>
            <a:ext cx="583025" cy="798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951723" y="2766425"/>
            <a:ext cx="506075" cy="68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548741" y="3569851"/>
            <a:ext cx="506075" cy="72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956075" y="1759776"/>
            <a:ext cx="548625" cy="758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756513" y="3557263"/>
            <a:ext cx="546050" cy="753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327925" y="3561118"/>
            <a:ext cx="548625" cy="74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930442" y="1789183"/>
            <a:ext cx="548625" cy="758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979050" y="3562425"/>
            <a:ext cx="583025" cy="8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037800" y="2699838"/>
            <a:ext cx="548625" cy="74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669142" y="1796508"/>
            <a:ext cx="548625" cy="758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395500" y="2753375"/>
            <a:ext cx="506050" cy="69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690428" y="2797562"/>
            <a:ext cx="506075" cy="687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423602" y="1791963"/>
            <a:ext cx="609047" cy="7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072800" y="3568942"/>
            <a:ext cx="546000" cy="746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282700" y="3558184"/>
            <a:ext cx="546000" cy="754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185274" y="2762218"/>
            <a:ext cx="548627" cy="731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5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389587" y="2720521"/>
            <a:ext cx="506075" cy="69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164375" y="1746149"/>
            <a:ext cx="583025" cy="81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1" name="Google Shape;18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4" name="Google Shape;18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6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