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6650e9c6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a6650e9c6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a8a183922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a8a183922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12.png"/><Relationship Id="rId22" Type="http://schemas.openxmlformats.org/officeDocument/2006/relationships/image" Target="../media/image10.png"/><Relationship Id="rId21" Type="http://schemas.openxmlformats.org/officeDocument/2006/relationships/hyperlink" Target="https://youtu.be/hk9fsdFM1_A" TargetMode="External"/><Relationship Id="rId24" Type="http://schemas.openxmlformats.org/officeDocument/2006/relationships/image" Target="../media/image18.png"/><Relationship Id="rId23" Type="http://schemas.openxmlformats.org/officeDocument/2006/relationships/hyperlink" Target="https://youtu.be/3QR-VQtUDLA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7.jpg"/><Relationship Id="rId4" Type="http://schemas.openxmlformats.org/officeDocument/2006/relationships/image" Target="../media/image3.jpg"/><Relationship Id="rId9" Type="http://schemas.openxmlformats.org/officeDocument/2006/relationships/image" Target="../media/image29.png"/><Relationship Id="rId26" Type="http://schemas.openxmlformats.org/officeDocument/2006/relationships/image" Target="../media/image6.png"/><Relationship Id="rId25" Type="http://schemas.openxmlformats.org/officeDocument/2006/relationships/hyperlink" Target="https://youtu.be/Lp4W1aiD65I" TargetMode="External"/><Relationship Id="rId28" Type="http://schemas.openxmlformats.org/officeDocument/2006/relationships/image" Target="../media/image7.png"/><Relationship Id="rId27" Type="http://schemas.openxmlformats.org/officeDocument/2006/relationships/hyperlink" Target="https://youtu.be/8trMam6z8AU" TargetMode="External"/><Relationship Id="rId5" Type="http://schemas.openxmlformats.org/officeDocument/2006/relationships/image" Target="../media/image4.png"/><Relationship Id="rId6" Type="http://schemas.openxmlformats.org/officeDocument/2006/relationships/image" Target="../media/image13.jpg"/><Relationship Id="rId29" Type="http://schemas.openxmlformats.org/officeDocument/2006/relationships/hyperlink" Target="https://youtu.be/0ZCOEdUBrjk" TargetMode="External"/><Relationship Id="rId7" Type="http://schemas.openxmlformats.org/officeDocument/2006/relationships/image" Target="../media/image11.png"/><Relationship Id="rId8" Type="http://schemas.openxmlformats.org/officeDocument/2006/relationships/image" Target="../media/image25.png"/><Relationship Id="rId31" Type="http://schemas.openxmlformats.org/officeDocument/2006/relationships/hyperlink" Target="https://youtu.be/UK7PmHlVu_4" TargetMode="External"/><Relationship Id="rId30" Type="http://schemas.openxmlformats.org/officeDocument/2006/relationships/image" Target="../media/image2.png"/><Relationship Id="rId11" Type="http://schemas.openxmlformats.org/officeDocument/2006/relationships/hyperlink" Target="https://youtu.be/yY6WiL_P1qY" TargetMode="External"/><Relationship Id="rId33" Type="http://schemas.openxmlformats.org/officeDocument/2006/relationships/hyperlink" Target="https://youtu.be/xMmKX50iWl0" TargetMode="External"/><Relationship Id="rId10" Type="http://schemas.openxmlformats.org/officeDocument/2006/relationships/image" Target="../media/image14.png"/><Relationship Id="rId32" Type="http://schemas.openxmlformats.org/officeDocument/2006/relationships/image" Target="../media/image1.png"/><Relationship Id="rId13" Type="http://schemas.openxmlformats.org/officeDocument/2006/relationships/hyperlink" Target="https://youtu.be/NOKBiPBtMYg" TargetMode="External"/><Relationship Id="rId35" Type="http://schemas.openxmlformats.org/officeDocument/2006/relationships/hyperlink" Target="https://youtu.be/STHwroTDJRQ" TargetMode="External"/><Relationship Id="rId12" Type="http://schemas.openxmlformats.org/officeDocument/2006/relationships/image" Target="../media/image8.png"/><Relationship Id="rId34" Type="http://schemas.openxmlformats.org/officeDocument/2006/relationships/image" Target="../media/image20.png"/><Relationship Id="rId15" Type="http://schemas.openxmlformats.org/officeDocument/2006/relationships/hyperlink" Target="https://youtu.be/fqN4voVcs2M" TargetMode="External"/><Relationship Id="rId37" Type="http://schemas.openxmlformats.org/officeDocument/2006/relationships/image" Target="../media/image19.png"/><Relationship Id="rId14" Type="http://schemas.openxmlformats.org/officeDocument/2006/relationships/image" Target="../media/image16.png"/><Relationship Id="rId36" Type="http://schemas.openxmlformats.org/officeDocument/2006/relationships/image" Target="../media/image15.png"/><Relationship Id="rId17" Type="http://schemas.openxmlformats.org/officeDocument/2006/relationships/hyperlink" Target="https://youtu.be/ZrWPayAIqv0" TargetMode="External"/><Relationship Id="rId16" Type="http://schemas.openxmlformats.org/officeDocument/2006/relationships/image" Target="../media/image5.png"/><Relationship Id="rId19" Type="http://schemas.openxmlformats.org/officeDocument/2006/relationships/hyperlink" Target="https://youtu.be/GoziXhdij1A" TargetMode="External"/><Relationship Id="rId18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7.jpg"/><Relationship Id="rId4" Type="http://schemas.openxmlformats.org/officeDocument/2006/relationships/image" Target="../media/image21.png"/><Relationship Id="rId9" Type="http://schemas.openxmlformats.org/officeDocument/2006/relationships/image" Target="../media/image25.png"/><Relationship Id="rId5" Type="http://schemas.openxmlformats.org/officeDocument/2006/relationships/image" Target="../media/image3.jpg"/><Relationship Id="rId6" Type="http://schemas.openxmlformats.org/officeDocument/2006/relationships/image" Target="../media/image4.png"/><Relationship Id="rId7" Type="http://schemas.openxmlformats.org/officeDocument/2006/relationships/image" Target="../media/image14.png"/><Relationship Id="rId8" Type="http://schemas.openxmlformats.org/officeDocument/2006/relationships/image" Target="../media/image11.png"/><Relationship Id="rId11" Type="http://schemas.openxmlformats.org/officeDocument/2006/relationships/hyperlink" Target="https://www.buymeacoffee.com/missrachelsf" TargetMode="External"/><Relationship Id="rId10" Type="http://schemas.openxmlformats.org/officeDocument/2006/relationships/hyperlink" Target="https://linktr.ee/missrachelsf" TargetMode="External"/><Relationship Id="rId12" Type="http://schemas.openxmlformats.org/officeDocument/2006/relationships/hyperlink" Target="http://www.venmo.com/msrachelsf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42788" l="27969" r="25211" t="43451"/>
          <a:stretch/>
        </p:blipFill>
        <p:spPr>
          <a:xfrm rot="252">
            <a:off x="316875" y="3727600"/>
            <a:ext cx="8176800" cy="1273800"/>
          </a:xfrm>
          <a:prstGeom prst="trapezoid">
            <a:avLst>
              <a:gd fmla="val 157081" name="adj"/>
            </a:avLst>
          </a:prstGeom>
          <a:noFill/>
          <a:ln cap="flat" cmpd="sng" w="38100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19929"/>
            <a:ext cx="9143999" cy="3516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56" name="Google Shape;56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07649" y="1608920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57" name="Google Shape;57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71300" y="1608933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-11" y="3661775"/>
            <a:ext cx="1906150" cy="140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5563" y="3578962"/>
            <a:ext cx="962400" cy="9624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314125" y="2317325"/>
            <a:ext cx="1280700" cy="9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</a:endParaRPr>
          </a:p>
        </p:txBody>
      </p:sp>
      <p:pic>
        <p:nvPicPr>
          <p:cNvPr id="61" name="Google Shape;61;p13"/>
          <p:cNvPicPr preferRelativeResize="0"/>
          <p:nvPr/>
        </p:nvPicPr>
        <p:blipFill rotWithShape="1">
          <a:blip r:embed="rId9">
            <a:alphaModFix/>
          </a:blip>
          <a:srcRect b="12163" l="2207" r="12895" t="-3072"/>
          <a:stretch/>
        </p:blipFill>
        <p:spPr>
          <a:xfrm>
            <a:off x="308825" y="2105550"/>
            <a:ext cx="1226734" cy="127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86213" y="559069"/>
            <a:ext cx="911906" cy="145902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/>
          <p:nvPr/>
        </p:nvSpPr>
        <p:spPr>
          <a:xfrm>
            <a:off x="469263" y="2456225"/>
            <a:ext cx="912000" cy="76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</a:rPr>
              <a:t>Don Freeman</a:t>
            </a:r>
            <a:endParaRPr b="1" sz="1300">
              <a:solidFill>
                <a:srgbClr val="FFFFFF"/>
              </a:solidFill>
            </a:endParaRPr>
          </a:p>
        </p:txBody>
      </p:sp>
      <p:pic>
        <p:nvPicPr>
          <p:cNvPr id="64" name="Google Shape;64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935450" y="1909519"/>
            <a:ext cx="813500" cy="654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561246" y="1945421"/>
            <a:ext cx="813500" cy="62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628700" y="1967004"/>
            <a:ext cx="813500" cy="622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928401" y="2712892"/>
            <a:ext cx="912000" cy="72960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6010780" y="2675100"/>
            <a:ext cx="613920" cy="76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5313901" y="2682818"/>
            <a:ext cx="613925" cy="755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925550" y="3603258"/>
            <a:ext cx="813500" cy="693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4556900" y="2663977"/>
            <a:ext cx="613925" cy="778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102569" y="3619175"/>
            <a:ext cx="511454" cy="72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8113394" y="1784466"/>
            <a:ext cx="912000" cy="743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4608872" y="3553827"/>
            <a:ext cx="613950" cy="761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8101280" y="2661041"/>
            <a:ext cx="813500" cy="808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5479800" y="3573928"/>
            <a:ext cx="962400" cy="721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8187150" y="699889"/>
            <a:ext cx="911900" cy="11798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34750" y="867325"/>
            <a:ext cx="5486174" cy="1991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4"/>
          <p:cNvPicPr preferRelativeResize="0"/>
          <p:nvPr/>
        </p:nvPicPr>
        <p:blipFill rotWithShape="1">
          <a:blip r:embed="rId5">
            <a:alphaModFix/>
          </a:blip>
          <a:srcRect b="42788" l="27969" r="25211" t="43451"/>
          <a:stretch/>
        </p:blipFill>
        <p:spPr>
          <a:xfrm rot="252">
            <a:off x="316875" y="3727600"/>
            <a:ext cx="8176800" cy="1273800"/>
          </a:xfrm>
          <a:prstGeom prst="trapezoid">
            <a:avLst>
              <a:gd fmla="val 157081" name="adj"/>
            </a:avLst>
          </a:prstGeom>
          <a:noFill/>
          <a:ln cap="flat" cmpd="sng" w="38100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4" name="Google Shape;84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119929"/>
            <a:ext cx="9143999" cy="351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6213" y="559069"/>
            <a:ext cx="911906" cy="145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4"/>
          <p:cNvPicPr preferRelativeResize="0"/>
          <p:nvPr/>
        </p:nvPicPr>
        <p:blipFill rotWithShape="1">
          <a:blip r:embed="rId5">
            <a:alphaModFix/>
          </a:blip>
          <a:srcRect b="42788" l="27969" r="25211" t="43451"/>
          <a:stretch/>
        </p:blipFill>
        <p:spPr>
          <a:xfrm rot="252">
            <a:off x="316875" y="3727600"/>
            <a:ext cx="8176800" cy="1273800"/>
          </a:xfrm>
          <a:prstGeom prst="trapezoid">
            <a:avLst>
              <a:gd fmla="val 157081" name="adj"/>
            </a:avLst>
          </a:prstGeom>
          <a:noFill/>
          <a:ln cap="flat" cmpd="sng" w="38100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7" name="Google Shape;87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-11" y="3661775"/>
            <a:ext cx="1906150" cy="140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85563" y="3578962"/>
            <a:ext cx="962400" cy="9624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4"/>
          <p:cNvSpPr txBox="1"/>
          <p:nvPr/>
        </p:nvSpPr>
        <p:spPr>
          <a:xfrm>
            <a:off x="2288475" y="936675"/>
            <a:ext cx="4631400" cy="13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Looking for more libraries?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Check out my linktree....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hlink"/>
                </a:solidFill>
                <a:hlinkClick r:id="rId10"/>
              </a:rPr>
              <a:t>https://linktr.ee/missrachelsf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hlink"/>
                </a:solidFill>
                <a:hlinkClick r:id="rId11"/>
              </a:rPr>
              <a:t>Buy Me A Coffee ☕️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hlink"/>
                </a:solidFill>
                <a:hlinkClick r:id="rId12"/>
              </a:rPr>
              <a:t>Vemno</a:t>
            </a:r>
            <a:endParaRPr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