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fea6d768a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fea6d768a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225" y="2981650"/>
            <a:ext cx="1799700" cy="20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9525" y="304650"/>
            <a:ext cx="3620175" cy="28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3403625" cy="255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5675" y="152400"/>
            <a:ext cx="4919625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82650" y="2981650"/>
            <a:ext cx="2785676" cy="200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