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895de15dc_0_7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895de15dc_0_7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safeyoutube.net/w/mA4K" TargetMode="External"/><Relationship Id="rId22" Type="http://schemas.openxmlformats.org/officeDocument/2006/relationships/hyperlink" Target="https://safeyoutube.net/w/r94K" TargetMode="External"/><Relationship Id="rId21" Type="http://schemas.openxmlformats.org/officeDocument/2006/relationships/image" Target="../media/image5.png"/><Relationship Id="rId24" Type="http://schemas.openxmlformats.org/officeDocument/2006/relationships/hyperlink" Target="https://safeyoutube.net/w/3B4K" TargetMode="External"/><Relationship Id="rId23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jpg"/><Relationship Id="rId4" Type="http://schemas.openxmlformats.org/officeDocument/2006/relationships/image" Target="../media/image22.png"/><Relationship Id="rId9" Type="http://schemas.openxmlformats.org/officeDocument/2006/relationships/image" Target="../media/image13.png"/><Relationship Id="rId26" Type="http://schemas.openxmlformats.org/officeDocument/2006/relationships/hyperlink" Target="https://safeyoutube.net/w/lF4K" TargetMode="External"/><Relationship Id="rId25" Type="http://schemas.openxmlformats.org/officeDocument/2006/relationships/image" Target="../media/image10.png"/><Relationship Id="rId28" Type="http://schemas.openxmlformats.org/officeDocument/2006/relationships/hyperlink" Target="https://safeyoutube.net/w/WF4K" TargetMode="External"/><Relationship Id="rId27" Type="http://schemas.openxmlformats.org/officeDocument/2006/relationships/image" Target="../media/image2.png"/><Relationship Id="rId5" Type="http://schemas.openxmlformats.org/officeDocument/2006/relationships/image" Target="../media/image20.png"/><Relationship Id="rId6" Type="http://schemas.openxmlformats.org/officeDocument/2006/relationships/image" Target="../media/image9.png"/><Relationship Id="rId29" Type="http://schemas.openxmlformats.org/officeDocument/2006/relationships/image" Target="../media/image6.png"/><Relationship Id="rId7" Type="http://schemas.openxmlformats.org/officeDocument/2006/relationships/image" Target="../media/image8.png"/><Relationship Id="rId8" Type="http://schemas.openxmlformats.org/officeDocument/2006/relationships/hyperlink" Target="https://safeyoutube.net/w/h44K" TargetMode="External"/><Relationship Id="rId31" Type="http://schemas.openxmlformats.org/officeDocument/2006/relationships/image" Target="../media/image16.png"/><Relationship Id="rId30" Type="http://schemas.openxmlformats.org/officeDocument/2006/relationships/hyperlink" Target="https://safeyoutube.net/w/wN4K" TargetMode="External"/><Relationship Id="rId11" Type="http://schemas.openxmlformats.org/officeDocument/2006/relationships/image" Target="../media/image1.png"/><Relationship Id="rId33" Type="http://schemas.openxmlformats.org/officeDocument/2006/relationships/image" Target="../media/image7.png"/><Relationship Id="rId10" Type="http://schemas.openxmlformats.org/officeDocument/2006/relationships/hyperlink" Target="https://safeyoutube.net/w/b54K" TargetMode="External"/><Relationship Id="rId32" Type="http://schemas.openxmlformats.org/officeDocument/2006/relationships/hyperlink" Target="https://safeyoutube.net/w/YkUN" TargetMode="External"/><Relationship Id="rId13" Type="http://schemas.openxmlformats.org/officeDocument/2006/relationships/image" Target="../media/image4.png"/><Relationship Id="rId35" Type="http://schemas.openxmlformats.org/officeDocument/2006/relationships/image" Target="../media/image15.png"/><Relationship Id="rId12" Type="http://schemas.openxmlformats.org/officeDocument/2006/relationships/hyperlink" Target="https://safeyoutube.net/w/N54K" TargetMode="External"/><Relationship Id="rId34" Type="http://schemas.openxmlformats.org/officeDocument/2006/relationships/image" Target="../media/image14.png"/><Relationship Id="rId15" Type="http://schemas.openxmlformats.org/officeDocument/2006/relationships/image" Target="../media/image21.png"/><Relationship Id="rId37" Type="http://schemas.openxmlformats.org/officeDocument/2006/relationships/image" Target="../media/image17.png"/><Relationship Id="rId14" Type="http://schemas.openxmlformats.org/officeDocument/2006/relationships/hyperlink" Target="https://safeyoutube.net/w/264K" TargetMode="External"/><Relationship Id="rId36" Type="http://schemas.openxmlformats.org/officeDocument/2006/relationships/image" Target="../media/image18.gif"/><Relationship Id="rId17" Type="http://schemas.openxmlformats.org/officeDocument/2006/relationships/image" Target="../media/image12.png"/><Relationship Id="rId16" Type="http://schemas.openxmlformats.org/officeDocument/2006/relationships/hyperlink" Target="https://safeyoutube.net/w/174K" TargetMode="External"/><Relationship Id="rId38" Type="http://schemas.openxmlformats.org/officeDocument/2006/relationships/image" Target="../media/image19.gif"/><Relationship Id="rId19" Type="http://schemas.openxmlformats.org/officeDocument/2006/relationships/image" Target="../media/image23.png"/><Relationship Id="rId18" Type="http://schemas.openxmlformats.org/officeDocument/2006/relationships/hyperlink" Target="https://safeyoutube.net/w/784K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15347" l="0" r="0" t="0"/>
          <a:stretch/>
        </p:blipFill>
        <p:spPr>
          <a:xfrm rot="2700000">
            <a:off x="6427488" y="-729351"/>
            <a:ext cx="1195902" cy="5574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2650" y="-353250"/>
            <a:ext cx="1310100" cy="26202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4">
            <a:alphaModFix/>
          </a:blip>
          <a:srcRect b="15347" l="0" r="0" t="0"/>
          <a:stretch/>
        </p:blipFill>
        <p:spPr>
          <a:xfrm rot="7081973">
            <a:off x="1433687" y="-1010415"/>
            <a:ext cx="926275" cy="4317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71062" y="3852498"/>
            <a:ext cx="2969560" cy="16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07350" y="1030350"/>
            <a:ext cx="7512000" cy="16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2650" y="2571750"/>
            <a:ext cx="7047900" cy="16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738403" y="407802"/>
            <a:ext cx="868884" cy="87277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" name="Google Shape;61;p13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 b="0" l="54024" r="2139" t="0"/>
          <a:stretch/>
        </p:blipFill>
        <p:spPr>
          <a:xfrm>
            <a:off x="8187413" y="211825"/>
            <a:ext cx="779962" cy="100082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2" name="Google Shape;62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127588" y="432625"/>
            <a:ext cx="1463350" cy="82312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3" name="Google Shape;63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727117" y="432625"/>
            <a:ext cx="1369995" cy="82312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4" name="Google Shape;64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3712388" y="475725"/>
            <a:ext cx="1310100" cy="73692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5" name="Google Shape;65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51250" y="1717357"/>
            <a:ext cx="1064150" cy="1055293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6" name="Google Shape;66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842300" y="1677531"/>
            <a:ext cx="779950" cy="1172057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7" name="Google Shape;67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2434875" y="1803763"/>
            <a:ext cx="1165475" cy="93695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" name="Google Shape;68;p13">
            <a:hlinkClick r:id="rId24"/>
          </p:cNvPr>
          <p:cNvPicPr preferRelativeResize="0"/>
          <p:nvPr/>
        </p:nvPicPr>
        <p:blipFill rotWithShape="1">
          <a:blip r:embed="rId25">
            <a:alphaModFix/>
          </a:blip>
          <a:srcRect b="3016" l="9074" r="8654" t="0"/>
          <a:stretch/>
        </p:blipFill>
        <p:spPr>
          <a:xfrm>
            <a:off x="7495525" y="1956175"/>
            <a:ext cx="1310101" cy="1930382"/>
          </a:xfrm>
          <a:prstGeom prst="rect">
            <a:avLst/>
          </a:prstGeom>
          <a:noFill/>
          <a:ln cap="flat" cmpd="sng" w="28575">
            <a:solidFill>
              <a:srgbClr val="7F6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9" name="Google Shape;69;p13">
            <a:hlinkClick r:id="rId26"/>
          </p:cNvPr>
          <p:cNvPicPr preferRelativeResize="0"/>
          <p:nvPr/>
        </p:nvPicPr>
        <p:blipFill rotWithShape="1">
          <a:blip r:embed="rId27">
            <a:alphaModFix/>
          </a:blip>
          <a:srcRect b="0" l="20730" r="18901" t="0"/>
          <a:stretch/>
        </p:blipFill>
        <p:spPr>
          <a:xfrm>
            <a:off x="4864200" y="1720590"/>
            <a:ext cx="1165475" cy="108593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" name="Google Shape;70;p13">
            <a:hlinkClick r:id="rId28"/>
          </p:cNvPr>
          <p:cNvPicPr preferRelativeResize="0"/>
          <p:nvPr/>
        </p:nvPicPr>
        <p:blipFill rotWithShape="1">
          <a:blip r:embed="rId29">
            <a:alphaModFix/>
          </a:blip>
          <a:srcRect b="0" l="48027" r="0" t="0"/>
          <a:stretch/>
        </p:blipFill>
        <p:spPr>
          <a:xfrm>
            <a:off x="6142450" y="1768500"/>
            <a:ext cx="868900" cy="105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278988" y="3962748"/>
            <a:ext cx="2969560" cy="16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1746000" y="226812"/>
            <a:ext cx="868900" cy="1010938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3" name="Google Shape;73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1649429" y="1771825"/>
            <a:ext cx="666021" cy="100082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74" name="Google Shape;74;p13"/>
          <p:cNvGrpSpPr/>
          <p:nvPr/>
        </p:nvGrpSpPr>
        <p:grpSpPr>
          <a:xfrm>
            <a:off x="3385100" y="2641175"/>
            <a:ext cx="3790950" cy="3275200"/>
            <a:chOff x="3543525" y="2368625"/>
            <a:chExt cx="3790950" cy="3275200"/>
          </a:xfrm>
        </p:grpSpPr>
        <p:pic>
          <p:nvPicPr>
            <p:cNvPr id="75" name="Google Shape;75;p13"/>
            <p:cNvPicPr preferRelativeResize="0"/>
            <p:nvPr/>
          </p:nvPicPr>
          <p:blipFill rotWithShape="1">
            <a:blip r:embed="rId34">
              <a:alphaModFix/>
            </a:blip>
            <a:srcRect b="0" l="0" r="0" t="13606"/>
            <a:stretch/>
          </p:blipFill>
          <p:spPr>
            <a:xfrm>
              <a:off x="3543525" y="2368625"/>
              <a:ext cx="3790950" cy="3275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" name="Google Shape;76;p13"/>
            <p:cNvPicPr preferRelativeResize="0"/>
            <p:nvPr/>
          </p:nvPicPr>
          <p:blipFill>
            <a:blip r:embed="rId35">
              <a:alphaModFix/>
            </a:blip>
            <a:stretch>
              <a:fillRect/>
            </a:stretch>
          </p:blipFill>
          <p:spPr>
            <a:xfrm rot="-6268935">
              <a:off x="4520820" y="3283226"/>
              <a:ext cx="757405" cy="9090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7" name="Google Shape;77;p13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1306900" y="2142187"/>
            <a:ext cx="422800" cy="42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 rotWithShape="1">
          <a:blip r:embed="rId37">
            <a:alphaModFix/>
          </a:blip>
          <a:srcRect b="0" l="14890" r="20841" t="0"/>
          <a:stretch/>
        </p:blipFill>
        <p:spPr>
          <a:xfrm rot="-596625">
            <a:off x="1358866" y="2350775"/>
            <a:ext cx="544944" cy="635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-29762" y="2849600"/>
            <a:ext cx="2857812" cy="228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