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67e4e57c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67e4e57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67e4e57c8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a67e4e57c8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www.getepic.com/book/68525371/fossils-and-dinosaurs?utm_source=t2t&amp;utm_medium=link&amp;utm_campaign=content&amp;share=28205172536" TargetMode="External"/><Relationship Id="rId20" Type="http://schemas.openxmlformats.org/officeDocument/2006/relationships/hyperlink" Target="https://www.youtube.com/embed/0XP6rlhupaw" TargetMode="External"/><Relationship Id="rId42" Type="http://schemas.openxmlformats.org/officeDocument/2006/relationships/hyperlink" Target="https://www.getepic.com/book/62313770/velociraptor?utm_source=t2t&amp;utm_medium=link&amp;utm_campaign=content&amp;share=28205172536" TargetMode="External"/><Relationship Id="rId41" Type="http://schemas.openxmlformats.org/officeDocument/2006/relationships/image" Target="../media/image10.png"/><Relationship Id="rId22" Type="http://schemas.openxmlformats.org/officeDocument/2006/relationships/hyperlink" Target="https://www.youtube.com/embed/3JWp5e9hq0k" TargetMode="External"/><Relationship Id="rId21" Type="http://schemas.openxmlformats.org/officeDocument/2006/relationships/image" Target="../media/image8.png"/><Relationship Id="rId43" Type="http://schemas.openxmlformats.org/officeDocument/2006/relationships/image" Target="../media/image16.png"/><Relationship Id="rId24" Type="http://schemas.openxmlformats.org/officeDocument/2006/relationships/hyperlink" Target="https://www.youtube.com/embed/YpQVQjygf9A" TargetMode="External"/><Relationship Id="rId23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hyperlink" Target="https://www.youtube.com/embed/1FjyKmpmQzc" TargetMode="External"/><Relationship Id="rId9" Type="http://schemas.openxmlformats.org/officeDocument/2006/relationships/hyperlink" Target="https://www.youtube.com/embed/EZ2h6W4YVz0" TargetMode="External"/><Relationship Id="rId26" Type="http://schemas.openxmlformats.org/officeDocument/2006/relationships/hyperlink" Target="https://www.youtube.com/embed/XPvthRr31os" TargetMode="External"/><Relationship Id="rId25" Type="http://schemas.openxmlformats.org/officeDocument/2006/relationships/image" Target="../media/image4.png"/><Relationship Id="rId28" Type="http://schemas.openxmlformats.org/officeDocument/2006/relationships/hyperlink" Target="https://www.youtube.com/embed/U0rPl2i0suc" TargetMode="External"/><Relationship Id="rId27" Type="http://schemas.openxmlformats.org/officeDocument/2006/relationships/image" Target="../media/image6.png"/><Relationship Id="rId5" Type="http://schemas.openxmlformats.org/officeDocument/2006/relationships/image" Target="../media/image30.png"/><Relationship Id="rId6" Type="http://schemas.openxmlformats.org/officeDocument/2006/relationships/image" Target="../media/image7.png"/><Relationship Id="rId29" Type="http://schemas.openxmlformats.org/officeDocument/2006/relationships/image" Target="../media/image2.png"/><Relationship Id="rId7" Type="http://schemas.openxmlformats.org/officeDocument/2006/relationships/hyperlink" Target="https://www.youtube.com/embed/dktnOPfE7Dc" TargetMode="External"/><Relationship Id="rId8" Type="http://schemas.openxmlformats.org/officeDocument/2006/relationships/image" Target="../media/image12.png"/><Relationship Id="rId31" Type="http://schemas.openxmlformats.org/officeDocument/2006/relationships/image" Target="../media/image1.png"/><Relationship Id="rId30" Type="http://schemas.openxmlformats.org/officeDocument/2006/relationships/hyperlink" Target="https://www.youtube.com/embed/s2AsEAqKQDg" TargetMode="External"/><Relationship Id="rId11" Type="http://schemas.openxmlformats.org/officeDocument/2006/relationships/hyperlink" Target="https://www.youtube.com/embed/VNNvCNOh_Bg" TargetMode="External"/><Relationship Id="rId33" Type="http://schemas.openxmlformats.org/officeDocument/2006/relationships/image" Target="../media/image14.png"/><Relationship Id="rId10" Type="http://schemas.openxmlformats.org/officeDocument/2006/relationships/image" Target="../media/image3.png"/><Relationship Id="rId32" Type="http://schemas.openxmlformats.org/officeDocument/2006/relationships/hyperlink" Target="https://www.youtube.com/embed/Cn8ZVu1sl9g" TargetMode="External"/><Relationship Id="rId13" Type="http://schemas.openxmlformats.org/officeDocument/2006/relationships/hyperlink" Target="https://kids.nationalgeographic.com/games/action-and-adventure/letter-predator/" TargetMode="External"/><Relationship Id="rId35" Type="http://schemas.openxmlformats.org/officeDocument/2006/relationships/image" Target="../media/image19.png"/><Relationship Id="rId12" Type="http://schemas.openxmlformats.org/officeDocument/2006/relationships/hyperlink" Target="https://www.youtube.com/embed/8L2K-zVQ-uo" TargetMode="External"/><Relationship Id="rId34" Type="http://schemas.openxmlformats.org/officeDocument/2006/relationships/hyperlink" Target="https://www.getepic.com/book/16812765/national-geographic-readers-dinosaurs?utm_source=t2t&amp;utm_medium=link&amp;utm_campaign=content&amp;share=28205172536" TargetMode="External"/><Relationship Id="rId15" Type="http://schemas.openxmlformats.org/officeDocument/2006/relationships/image" Target="../media/image36.png"/><Relationship Id="rId37" Type="http://schemas.openxmlformats.org/officeDocument/2006/relationships/image" Target="../media/image15.png"/><Relationship Id="rId14" Type="http://schemas.openxmlformats.org/officeDocument/2006/relationships/hyperlink" Target="https://www.youtube.com/embed/TjmGTbNLj6Q" TargetMode="External"/><Relationship Id="rId36" Type="http://schemas.openxmlformats.org/officeDocument/2006/relationships/hyperlink" Target="https://www.getepic.com/book/13441991/were-going-on-a-dinosaur-dig?utm_source=t2t&amp;utm_medium=link&amp;utm_campaign=content&amp;share=28205172536" TargetMode="External"/><Relationship Id="rId17" Type="http://schemas.openxmlformats.org/officeDocument/2006/relationships/hyperlink" Target="https://www.youtube.com/embed/5l4w9HhRIrY" TargetMode="External"/><Relationship Id="rId39" Type="http://schemas.openxmlformats.org/officeDocument/2006/relationships/image" Target="../media/image17.png"/><Relationship Id="rId16" Type="http://schemas.openxmlformats.org/officeDocument/2006/relationships/hyperlink" Target="https://www.youtube.com/embed/G3gXWDYpLAE" TargetMode="External"/><Relationship Id="rId38" Type="http://schemas.openxmlformats.org/officeDocument/2006/relationships/hyperlink" Target="https://www.getepic.com/book/9170196/your-pet-dinosaur-an-owners-manual-by-dr-rex?utm_source=t2t&amp;utm_medium=link&amp;utm_campaign=content&amp;share=28205172536" TargetMode="External"/><Relationship Id="rId19" Type="http://schemas.openxmlformats.org/officeDocument/2006/relationships/image" Target="../media/image11.png"/><Relationship Id="rId18" Type="http://schemas.openxmlformats.org/officeDocument/2006/relationships/hyperlink" Target="https://www.youtube.com/embed/ZBVUrW9FAYw" TargetMode="External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26.png"/><Relationship Id="rId22" Type="http://schemas.openxmlformats.org/officeDocument/2006/relationships/image" Target="../media/image34.png"/><Relationship Id="rId21" Type="http://schemas.openxmlformats.org/officeDocument/2006/relationships/hyperlink" Target="https://www.getepic.com/book/65898967/iguanodon?utm_source=t2t&amp;utm_medium=link&amp;utm_campaign=content&amp;share=28205172536" TargetMode="External"/><Relationship Id="rId24" Type="http://schemas.openxmlformats.org/officeDocument/2006/relationships/image" Target="../media/image29.png"/><Relationship Id="rId23" Type="http://schemas.openxmlformats.org/officeDocument/2006/relationships/hyperlink" Target="https://www.getepic.com/book/65902300/spinosaurus?utm_source=t2t&amp;utm_medium=link&amp;utm_campaign=content&amp;share=28205172536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hyperlink" Target="https://www.getepic.com/book/62307104/diplodocus?utm_source=t2t&amp;utm_medium=link&amp;utm_campaign=content&amp;share=28205172536" TargetMode="External"/><Relationship Id="rId26" Type="http://schemas.openxmlformats.org/officeDocument/2006/relationships/image" Target="../media/image27.png"/><Relationship Id="rId25" Type="http://schemas.openxmlformats.org/officeDocument/2006/relationships/hyperlink" Target="https://www.getepic.com/book/62305993/brachiosaurus?utm_source=t2t&amp;utm_medium=link&amp;utm_campaign=content&amp;share=28205172536" TargetMode="External"/><Relationship Id="rId28" Type="http://schemas.openxmlformats.org/officeDocument/2006/relationships/image" Target="../media/image33.png"/><Relationship Id="rId27" Type="http://schemas.openxmlformats.org/officeDocument/2006/relationships/hyperlink" Target="https://www.getepic.com/book/65905633/styracosaurus?utm_source=t2t&amp;utm_medium=link&amp;utm_campaign=content&amp;share=28205172536" TargetMode="External"/><Relationship Id="rId5" Type="http://schemas.openxmlformats.org/officeDocument/2006/relationships/image" Target="../media/image22.png"/><Relationship Id="rId6" Type="http://schemas.openxmlformats.org/officeDocument/2006/relationships/hyperlink" Target="https://www.getepic.com/book/62308215/gallimimus?utm_source=t2t&amp;utm_medium=link&amp;utm_campaign=content&amp;share=28205172536" TargetMode="External"/><Relationship Id="rId29" Type="http://schemas.openxmlformats.org/officeDocument/2006/relationships/hyperlink" Target="https://www.getepic.com/book/62467088/giganotosaurus?utm_source=t2t&amp;utm_medium=link&amp;utm_campaign=content&amp;share=28205172536" TargetMode="External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31" Type="http://schemas.openxmlformats.org/officeDocument/2006/relationships/hyperlink" Target="https://www.getepic.com/book/62312659/tyrannosaurus?utm_source=t2t&amp;utm_medium=link&amp;utm_campaign=content&amp;share=28205172536" TargetMode="External"/><Relationship Id="rId30" Type="http://schemas.openxmlformats.org/officeDocument/2006/relationships/image" Target="../media/image24.png"/><Relationship Id="rId11" Type="http://schemas.openxmlformats.org/officeDocument/2006/relationships/hyperlink" Target="https://www.getepic.com/book/62287106/allosaurus?utm_source=t2t&amp;utm_medium=link&amp;utm_campaign=content&amp;share=28205172536" TargetMode="External"/><Relationship Id="rId33" Type="http://schemas.openxmlformats.org/officeDocument/2006/relationships/hyperlink" Target="https://www.getepic.com/book/62311548/triceratops?utm_source=t2t&amp;utm_medium=link&amp;utm_campaign=content&amp;share=28205172536" TargetMode="External"/><Relationship Id="rId10" Type="http://schemas.openxmlformats.org/officeDocument/2006/relationships/image" Target="../media/image25.png"/><Relationship Id="rId32" Type="http://schemas.openxmlformats.org/officeDocument/2006/relationships/image" Target="../media/image32.png"/><Relationship Id="rId13" Type="http://schemas.openxmlformats.org/officeDocument/2006/relationships/hyperlink" Target="https://www.getepic.com/book/62313770/velociraptor?utm_source=t2t&amp;utm_medium=link&amp;utm_campaign=content&amp;share=28205172536" TargetMode="External"/><Relationship Id="rId35" Type="http://schemas.openxmlformats.org/officeDocument/2006/relationships/hyperlink" Target="https://www.getepic.com/book/62310437/stegosaurus?utm_source=t2t&amp;utm_medium=link&amp;utm_campaign=content&amp;share=28205172536" TargetMode="External"/><Relationship Id="rId12" Type="http://schemas.openxmlformats.org/officeDocument/2006/relationships/image" Target="../media/image18.png"/><Relationship Id="rId34" Type="http://schemas.openxmlformats.org/officeDocument/2006/relationships/image" Target="../media/image31.png"/><Relationship Id="rId15" Type="http://schemas.openxmlformats.org/officeDocument/2006/relationships/hyperlink" Target="https://www.getepic.com/book/65896745/ankylosaurus?utm_source=t2t&amp;utm_medium=link&amp;utm_campaign=content&amp;share=28205172536" TargetMode="External"/><Relationship Id="rId14" Type="http://schemas.openxmlformats.org/officeDocument/2006/relationships/image" Target="../media/image16.png"/><Relationship Id="rId36" Type="http://schemas.openxmlformats.org/officeDocument/2006/relationships/image" Target="../media/image35.png"/><Relationship Id="rId17" Type="http://schemas.openxmlformats.org/officeDocument/2006/relationships/hyperlink" Target="https://www.getepic.com/book/65897856/diplodocus?utm_source=t2t&amp;utm_medium=link&amp;utm_campaign=content&amp;share=28205172536" TargetMode="External"/><Relationship Id="rId16" Type="http://schemas.openxmlformats.org/officeDocument/2006/relationships/image" Target="../media/image23.png"/><Relationship Id="rId19" Type="http://schemas.openxmlformats.org/officeDocument/2006/relationships/hyperlink" Target="https://www.getepic.com/book/65895634/allosaurus?utm_source=t2t&amp;utm_medium=link&amp;utm_campaign=content&amp;share=28205172536" TargetMode="External"/><Relationship Id="rId18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1245" r="657" t="0"/>
          <a:stretch/>
        </p:blipFill>
        <p:spPr>
          <a:xfrm>
            <a:off x="0" y="1825"/>
            <a:ext cx="9144001" cy="514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17764" l="55090" r="3102" t="76153"/>
          <a:stretch/>
        </p:blipFill>
        <p:spPr>
          <a:xfrm>
            <a:off x="2847287" y="357200"/>
            <a:ext cx="3551475" cy="91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6">
            <a:alphaModFix/>
          </a:blip>
          <a:srcRect b="15896" l="0" r="0" t="23405"/>
          <a:stretch/>
        </p:blipFill>
        <p:spPr>
          <a:xfrm>
            <a:off x="2891450" y="2643200"/>
            <a:ext cx="3631675" cy="220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51305" l="0" r="0" t="23404"/>
          <a:stretch/>
        </p:blipFill>
        <p:spPr>
          <a:xfrm>
            <a:off x="2891450" y="1847150"/>
            <a:ext cx="3631675" cy="91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7"/>
          </p:cNvPr>
          <p:cNvPicPr preferRelativeResize="0"/>
          <p:nvPr/>
        </p:nvPicPr>
        <p:blipFill rotWithShape="1">
          <a:blip r:embed="rId5">
            <a:alphaModFix/>
          </a:blip>
          <a:srcRect b="46569" l="63291" r="11615" t="38886"/>
          <a:stretch/>
        </p:blipFill>
        <p:spPr>
          <a:xfrm>
            <a:off x="4035700" y="2973775"/>
            <a:ext cx="536301" cy="5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5400000">
            <a:off x="235613" y="705787"/>
            <a:ext cx="2700400" cy="188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2961" l="12907" r="9800" t="1800"/>
          <a:stretch/>
        </p:blipFill>
        <p:spPr>
          <a:xfrm>
            <a:off x="814975" y="462450"/>
            <a:ext cx="1541651" cy="237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1"/>
          </p:cNvPr>
          <p:cNvPicPr preferRelativeResize="0"/>
          <p:nvPr/>
        </p:nvPicPr>
        <p:blipFill rotWithShape="1">
          <a:blip r:embed="rId5">
            <a:alphaModFix/>
          </a:blip>
          <a:srcRect b="0" l="31188" r="31188" t="83151"/>
          <a:stretch/>
        </p:blipFill>
        <p:spPr>
          <a:xfrm>
            <a:off x="8051150" y="1336900"/>
            <a:ext cx="1092849" cy="87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2"/>
          </p:cNvPr>
          <p:cNvPicPr preferRelativeResize="0"/>
          <p:nvPr/>
        </p:nvPicPr>
        <p:blipFill rotWithShape="1">
          <a:blip r:embed="rId5">
            <a:alphaModFix/>
          </a:blip>
          <a:srcRect b="55509" l="0" r="46774" t="21886"/>
          <a:stretch/>
        </p:blipFill>
        <p:spPr>
          <a:xfrm>
            <a:off x="7776463" y="387025"/>
            <a:ext cx="1137551" cy="858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3"/>
          </p:cNvPr>
          <p:cNvPicPr preferRelativeResize="0"/>
          <p:nvPr/>
        </p:nvPicPr>
        <p:blipFill rotWithShape="1">
          <a:blip r:embed="rId5">
            <a:alphaModFix/>
          </a:blip>
          <a:srcRect b="61915" l="56756" r="0" t="19478"/>
          <a:stretch/>
        </p:blipFill>
        <p:spPr>
          <a:xfrm>
            <a:off x="5007450" y="1214734"/>
            <a:ext cx="1137550" cy="870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611400" y="2306425"/>
            <a:ext cx="1749719" cy="2319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6"/>
          </p:cNvPr>
          <p:cNvPicPr preferRelativeResize="0"/>
          <p:nvPr/>
        </p:nvPicPr>
        <p:blipFill rotWithShape="1">
          <a:blip r:embed="rId5">
            <a:alphaModFix/>
          </a:blip>
          <a:srcRect b="81808" l="52746" r="2112" t="4069"/>
          <a:stretch/>
        </p:blipFill>
        <p:spPr>
          <a:xfrm>
            <a:off x="3009637" y="1336900"/>
            <a:ext cx="1344800" cy="74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7"/>
          </p:cNvPr>
          <p:cNvPicPr preferRelativeResize="0"/>
          <p:nvPr/>
        </p:nvPicPr>
        <p:blipFill rotWithShape="1">
          <a:blip r:embed="rId5">
            <a:alphaModFix/>
          </a:blip>
          <a:srcRect b="79311" l="6259" r="53587" t="3055"/>
          <a:stretch/>
        </p:blipFill>
        <p:spPr>
          <a:xfrm flipH="1" rot="-503821">
            <a:off x="309851" y="3519841"/>
            <a:ext cx="1786848" cy="1394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057950" y="2748138"/>
            <a:ext cx="2006425" cy="1994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2600" l="23582" r="35750" t="11006"/>
          <a:stretch/>
        </p:blipFill>
        <p:spPr>
          <a:xfrm flipH="1">
            <a:off x="6327250" y="1691225"/>
            <a:ext cx="1541650" cy="327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927799" y="2906200"/>
            <a:ext cx="399797" cy="5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249401" y="2853588"/>
            <a:ext cx="536300" cy="65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617288" y="3777550"/>
            <a:ext cx="536300" cy="501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4803150" y="2084825"/>
            <a:ext cx="632449" cy="64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172091" y="2080641"/>
            <a:ext cx="632450" cy="63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683400" y="2901674"/>
            <a:ext cx="482325" cy="63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4"/>
          </p:cNvPr>
          <p:cNvPicPr preferRelativeResize="0"/>
          <p:nvPr/>
        </p:nvPicPr>
        <p:blipFill rotWithShape="1">
          <a:blip r:embed="rId35">
            <a:alphaModFix/>
          </a:blip>
          <a:srcRect b="0" l="8577" r="8303" t="0"/>
          <a:stretch/>
        </p:blipFill>
        <p:spPr>
          <a:xfrm>
            <a:off x="5640263" y="2089075"/>
            <a:ext cx="482325" cy="63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6"/>
          </p:cNvPr>
          <p:cNvPicPr preferRelativeResize="0"/>
          <p:nvPr/>
        </p:nvPicPr>
        <p:blipFill rotWithShape="1">
          <a:blip r:embed="rId37">
            <a:alphaModFix/>
          </a:blip>
          <a:srcRect b="12929" l="0" r="0" t="0"/>
          <a:stretch/>
        </p:blipFill>
        <p:spPr>
          <a:xfrm>
            <a:off x="3220175" y="3733575"/>
            <a:ext cx="536300" cy="58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8"/>
          </p:cNvPr>
          <p:cNvPicPr preferRelativeResize="0"/>
          <p:nvPr/>
        </p:nvPicPr>
        <p:blipFill rotWithShape="1">
          <a:blip r:embed="rId39">
            <a:alphaModFix/>
          </a:blip>
          <a:srcRect b="12049" l="0" r="0" t="0"/>
          <a:stretch/>
        </p:blipFill>
        <p:spPr>
          <a:xfrm>
            <a:off x="4007663" y="3699450"/>
            <a:ext cx="592375" cy="65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40"/>
          </p:cNvPr>
          <p:cNvPicPr preferRelativeResize="0"/>
          <p:nvPr/>
        </p:nvPicPr>
        <p:blipFill rotWithShape="1">
          <a:blip r:embed="rId41">
            <a:alphaModFix/>
          </a:blip>
          <a:srcRect b="11816" l="0" r="0" t="0"/>
          <a:stretch/>
        </p:blipFill>
        <p:spPr>
          <a:xfrm>
            <a:off x="4851250" y="3698576"/>
            <a:ext cx="592375" cy="65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2"/>
          </p:cNvPr>
          <p:cNvPicPr preferRelativeResize="0"/>
          <p:nvPr/>
        </p:nvPicPr>
        <p:blipFill rotWithShape="1">
          <a:blip r:embed="rId43">
            <a:alphaModFix/>
          </a:blip>
          <a:srcRect b="11016" l="0" r="0" t="0"/>
          <a:stretch/>
        </p:blipFill>
        <p:spPr>
          <a:xfrm>
            <a:off x="4007663" y="2064109"/>
            <a:ext cx="592375" cy="665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4"/>
          <p:cNvPicPr preferRelativeResize="0"/>
          <p:nvPr/>
        </p:nvPicPr>
        <p:blipFill rotWithShape="1">
          <a:blip r:embed="rId3">
            <a:alphaModFix/>
          </a:blip>
          <a:srcRect b="0" l="1245" r="657" t="0"/>
          <a:stretch/>
        </p:blipFill>
        <p:spPr>
          <a:xfrm>
            <a:off x="0" y="1825"/>
            <a:ext cx="9144001" cy="514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825"/>
            <a:ext cx="9144000" cy="450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4296" y="141125"/>
            <a:ext cx="2345768" cy="486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1307775"/>
            <a:ext cx="3194300" cy="319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 rotWithShape="1">
          <a:blip r:embed="rId8">
            <a:alphaModFix/>
          </a:blip>
          <a:srcRect b="0" l="0" r="12195" t="0"/>
          <a:stretch/>
        </p:blipFill>
        <p:spPr>
          <a:xfrm>
            <a:off x="6572225" y="1526650"/>
            <a:ext cx="2571775" cy="297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01350" y="1162432"/>
            <a:ext cx="2345775" cy="3703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628025" y="3717025"/>
            <a:ext cx="1975076" cy="128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 b="11016" l="0" r="0" t="0"/>
          <a:stretch/>
        </p:blipFill>
        <p:spPr>
          <a:xfrm>
            <a:off x="3446388" y="298584"/>
            <a:ext cx="592375" cy="665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11629" l="0" r="0" t="0"/>
          <a:stretch/>
        </p:blipFill>
        <p:spPr>
          <a:xfrm>
            <a:off x="4185575" y="333825"/>
            <a:ext cx="533282" cy="59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11182" l="0" r="0" t="0"/>
          <a:stretch/>
        </p:blipFill>
        <p:spPr>
          <a:xfrm>
            <a:off x="4797200" y="332350"/>
            <a:ext cx="533275" cy="59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11418" l="0" r="0" t="0"/>
          <a:stretch/>
        </p:blipFill>
        <p:spPr>
          <a:xfrm>
            <a:off x="3446401" y="1063278"/>
            <a:ext cx="503725" cy="56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11746" l="0" r="0" t="0"/>
          <a:stretch/>
        </p:blipFill>
        <p:spPr>
          <a:xfrm>
            <a:off x="4115325" y="1064310"/>
            <a:ext cx="503725" cy="561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13073" l="0" r="0" t="0"/>
          <a:stretch/>
        </p:blipFill>
        <p:spPr>
          <a:xfrm>
            <a:off x="4743574" y="1064299"/>
            <a:ext cx="533275" cy="585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>
            <a:hlinkClick r:id="rId25"/>
          </p:cNvPr>
          <p:cNvPicPr preferRelativeResize="0"/>
          <p:nvPr/>
        </p:nvPicPr>
        <p:blipFill rotWithShape="1">
          <a:blip r:embed="rId26">
            <a:alphaModFix/>
          </a:blip>
          <a:srcRect b="11559" l="0" r="0" t="0"/>
          <a:stretch/>
        </p:blipFill>
        <p:spPr>
          <a:xfrm>
            <a:off x="3446400" y="1719756"/>
            <a:ext cx="592375" cy="661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>
            <a:hlinkClick r:id="rId27"/>
          </p:cNvPr>
          <p:cNvPicPr preferRelativeResize="0"/>
          <p:nvPr/>
        </p:nvPicPr>
        <p:blipFill rotWithShape="1">
          <a:blip r:embed="rId28">
            <a:alphaModFix/>
          </a:blip>
          <a:srcRect b="12010" l="0" r="0" t="0"/>
          <a:stretch/>
        </p:blipFill>
        <p:spPr>
          <a:xfrm>
            <a:off x="4071000" y="1721462"/>
            <a:ext cx="592375" cy="658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>
            <a:hlinkClick r:id="rId29"/>
          </p:cNvPr>
          <p:cNvPicPr preferRelativeResize="0"/>
          <p:nvPr/>
        </p:nvPicPr>
        <p:blipFill rotWithShape="1">
          <a:blip r:embed="rId30">
            <a:alphaModFix/>
          </a:blip>
          <a:srcRect b="12056" l="0" r="0" t="0"/>
          <a:stretch/>
        </p:blipFill>
        <p:spPr>
          <a:xfrm flipH="1">
            <a:off x="4765725" y="1754425"/>
            <a:ext cx="533275" cy="59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>
            <a:hlinkClick r:id="rId31"/>
          </p:cNvPr>
          <p:cNvPicPr preferRelativeResize="0"/>
          <p:nvPr/>
        </p:nvPicPr>
        <p:blipFill rotWithShape="1">
          <a:blip r:embed="rId32">
            <a:alphaModFix/>
          </a:blip>
          <a:srcRect b="12372" l="0" r="0" t="0"/>
          <a:stretch/>
        </p:blipFill>
        <p:spPr>
          <a:xfrm>
            <a:off x="4100550" y="2475374"/>
            <a:ext cx="533275" cy="65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>
            <a:hlinkClick r:id="rId33"/>
          </p:cNvPr>
          <p:cNvPicPr preferRelativeResize="0"/>
          <p:nvPr/>
        </p:nvPicPr>
        <p:blipFill rotWithShape="1">
          <a:blip r:embed="rId34">
            <a:alphaModFix/>
          </a:blip>
          <a:srcRect b="11213" l="0" r="0" t="0"/>
          <a:stretch/>
        </p:blipFill>
        <p:spPr>
          <a:xfrm>
            <a:off x="3446400" y="2522075"/>
            <a:ext cx="503725" cy="564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>
            <a:hlinkClick r:id="rId35"/>
          </p:cNvPr>
          <p:cNvPicPr preferRelativeResize="0"/>
          <p:nvPr/>
        </p:nvPicPr>
        <p:blipFill rotWithShape="1">
          <a:blip r:embed="rId36">
            <a:alphaModFix/>
          </a:blip>
          <a:srcRect b="12533" l="0" r="0" t="0"/>
          <a:stretch/>
        </p:blipFill>
        <p:spPr>
          <a:xfrm>
            <a:off x="4716275" y="2451375"/>
            <a:ext cx="602634" cy="66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