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Lst>
  <p:sldSz cy="5143500" cx="9144000"/>
  <p:notesSz cx="6858000" cy="9144000"/>
  <p:embeddedFontLst>
    <p:embeddedFont>
      <p:font typeface="Patrick Hand"/>
      <p:regular r:id="rId12"/>
    </p:embeddedFont>
    <p:embeddedFont>
      <p:font typeface="Chelsea Market"/>
      <p:regular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ChelseaMarket-regular.fntdata"/><Relationship Id="rId12" Type="http://schemas.openxmlformats.org/officeDocument/2006/relationships/font" Target="fonts/PatrickHa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6dc312e3a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6dc312e3a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6dc312e3a_0_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c6dc312e3a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6dc312e3a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c6dc312e3a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c6dc312e3a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c6dc312e3a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c6dc312e3a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c6dc312e3a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1.xml"/><Relationship Id="rId12" Type="http://schemas.openxmlformats.org/officeDocument/2006/relationships/slideLayout" Target="../slideLayouts/slideLayout22.xml"/><Relationship Id="rId1" Type="http://schemas.openxmlformats.org/officeDocument/2006/relationships/image" Target="../media/image3.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24.png"/><Relationship Id="rId42" Type="http://schemas.openxmlformats.org/officeDocument/2006/relationships/image" Target="../media/image37.png"/><Relationship Id="rId41" Type="http://schemas.openxmlformats.org/officeDocument/2006/relationships/hyperlink" Target="https://www.bbc.co.uk/games/embed/education-ivor-dinosaur-discovery?exitGameUrl=https%3A%2F%2Fbbc.co.uk%2Fbitesize%2Farticles%2Fznc3y9q" TargetMode="External"/><Relationship Id="rId44" Type="http://schemas.openxmlformats.org/officeDocument/2006/relationships/image" Target="../media/image38.png"/><Relationship Id="rId43" Type="http://schemas.openxmlformats.org/officeDocument/2006/relationships/hyperlink" Target="https://pbskids.org/dinosaurtrain/games/hydrationstation.html" TargetMode="External"/><Relationship Id="rId46" Type="http://schemas.openxmlformats.org/officeDocument/2006/relationships/image" Target="../media/image30.png"/><Relationship Id="rId45" Type="http://schemas.openxmlformats.org/officeDocument/2006/relationships/hyperlink" Target="https://pbskids.org/dinosaurtrain/games/hydrationstation.html" TargetMode="External"/><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1.png"/><Relationship Id="rId48" Type="http://schemas.openxmlformats.org/officeDocument/2006/relationships/image" Target="../media/image23.png"/><Relationship Id="rId47" Type="http://schemas.openxmlformats.org/officeDocument/2006/relationships/hyperlink" Target="https://www.youtube.com/embed/s2AsEAqKQDg" TargetMode="External"/><Relationship Id="rId49" Type="http://schemas.openxmlformats.org/officeDocument/2006/relationships/hyperlink" Target="https://youtu.be/2wMWaTRnjl8" TargetMode="External"/><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9.gif"/><Relationship Id="rId8" Type="http://schemas.openxmlformats.org/officeDocument/2006/relationships/image" Target="../media/image41.png"/><Relationship Id="rId73" Type="http://schemas.openxmlformats.org/officeDocument/2006/relationships/hyperlink" Target="https://youtu.be/duIBKHQyUOE" TargetMode="External"/><Relationship Id="rId72" Type="http://schemas.openxmlformats.org/officeDocument/2006/relationships/image" Target="../media/image60.png"/><Relationship Id="rId31" Type="http://schemas.openxmlformats.org/officeDocument/2006/relationships/image" Target="../media/image36.png"/><Relationship Id="rId75" Type="http://schemas.openxmlformats.org/officeDocument/2006/relationships/hyperlink" Target="https://www.youtube.com/embed/XPvthRr31os" TargetMode="External"/><Relationship Id="rId30" Type="http://schemas.openxmlformats.org/officeDocument/2006/relationships/image" Target="../media/image67.png"/><Relationship Id="rId74" Type="http://schemas.openxmlformats.org/officeDocument/2006/relationships/image" Target="../media/image63.png"/><Relationship Id="rId33" Type="http://schemas.openxmlformats.org/officeDocument/2006/relationships/image" Target="../media/image26.png"/><Relationship Id="rId77" Type="http://schemas.openxmlformats.org/officeDocument/2006/relationships/slide" Target="/ppt/slides/slide2.xml"/><Relationship Id="rId32" Type="http://schemas.openxmlformats.org/officeDocument/2006/relationships/image" Target="../media/image17.png"/><Relationship Id="rId76" Type="http://schemas.openxmlformats.org/officeDocument/2006/relationships/image" Target="../media/image46.png"/><Relationship Id="rId35" Type="http://schemas.openxmlformats.org/officeDocument/2006/relationships/hyperlink" Target="https://docs.google.com/presentation/d/1DuamcxsI1pHUOzEFFjBKApSswvQxsPP8iEGQI6iIt2M/present?usp=sharing" TargetMode="External"/><Relationship Id="rId34" Type="http://schemas.openxmlformats.org/officeDocument/2006/relationships/image" Target="../media/image28.png"/><Relationship Id="rId78" Type="http://schemas.openxmlformats.org/officeDocument/2006/relationships/slide" Target="/ppt/slides/slide3.xml"/><Relationship Id="rId71" Type="http://schemas.openxmlformats.org/officeDocument/2006/relationships/hyperlink" Target="https://youtu.be/tgbVBaVCWwM" TargetMode="External"/><Relationship Id="rId70" Type="http://schemas.openxmlformats.org/officeDocument/2006/relationships/image" Target="../media/image52.png"/><Relationship Id="rId37" Type="http://schemas.openxmlformats.org/officeDocument/2006/relationships/hyperlink" Target="https://pbskids.org/dinosaurtrain/games/dinoflight.html" TargetMode="External"/><Relationship Id="rId36" Type="http://schemas.openxmlformats.org/officeDocument/2006/relationships/hyperlink" Target="https://docs.google.com/presentation/d/10BVj0S5QykAG-kyqxduSBBBZqE5shOjh4XVzlwwMvkE/present?usp=sharing" TargetMode="External"/><Relationship Id="rId39" Type="http://schemas.openxmlformats.org/officeDocument/2006/relationships/hyperlink" Target="https://pbskids.org/dinosaurtrain/games/roarinrelay.html" TargetMode="External"/><Relationship Id="rId38" Type="http://schemas.openxmlformats.org/officeDocument/2006/relationships/image" Target="../media/image25.png"/><Relationship Id="rId62" Type="http://schemas.openxmlformats.org/officeDocument/2006/relationships/image" Target="../media/image34.png"/><Relationship Id="rId61" Type="http://schemas.openxmlformats.org/officeDocument/2006/relationships/hyperlink" Target="https://youtu.be/2I_jqszdWI0" TargetMode="External"/><Relationship Id="rId20" Type="http://schemas.openxmlformats.org/officeDocument/2006/relationships/image" Target="../media/image13.png"/><Relationship Id="rId64" Type="http://schemas.openxmlformats.org/officeDocument/2006/relationships/image" Target="../media/image33.png"/><Relationship Id="rId63" Type="http://schemas.openxmlformats.org/officeDocument/2006/relationships/hyperlink" Target="https://www.youtube.com/watch?v=iDQiEjug-G8" TargetMode="External"/><Relationship Id="rId22" Type="http://schemas.openxmlformats.org/officeDocument/2006/relationships/image" Target="../media/image14.png"/><Relationship Id="rId66" Type="http://schemas.openxmlformats.org/officeDocument/2006/relationships/image" Target="../media/image45.png"/><Relationship Id="rId21" Type="http://schemas.openxmlformats.org/officeDocument/2006/relationships/image" Target="../media/image15.png"/><Relationship Id="rId65" Type="http://schemas.openxmlformats.org/officeDocument/2006/relationships/hyperlink" Target="https://www.youtube.com/watch?v=LUmMIgSygcQ" TargetMode="External"/><Relationship Id="rId24" Type="http://schemas.openxmlformats.org/officeDocument/2006/relationships/image" Target="../media/image22.png"/><Relationship Id="rId68" Type="http://schemas.openxmlformats.org/officeDocument/2006/relationships/image" Target="../media/image35.png"/><Relationship Id="rId23" Type="http://schemas.openxmlformats.org/officeDocument/2006/relationships/image" Target="../media/image20.png"/><Relationship Id="rId67" Type="http://schemas.openxmlformats.org/officeDocument/2006/relationships/hyperlink" Target="https://youtu.be/VeU6jZn8QK0" TargetMode="External"/><Relationship Id="rId60" Type="http://schemas.openxmlformats.org/officeDocument/2006/relationships/image" Target="../media/image51.png"/><Relationship Id="rId26" Type="http://schemas.openxmlformats.org/officeDocument/2006/relationships/image" Target="../media/image27.png"/><Relationship Id="rId25" Type="http://schemas.openxmlformats.org/officeDocument/2006/relationships/image" Target="../media/image12.png"/><Relationship Id="rId69" Type="http://schemas.openxmlformats.org/officeDocument/2006/relationships/hyperlink" Target="https://www.youtube.com/watch?v=jLiLD5PrtX4" TargetMode="External"/><Relationship Id="rId28" Type="http://schemas.openxmlformats.org/officeDocument/2006/relationships/image" Target="../media/image31.png"/><Relationship Id="rId27" Type="http://schemas.openxmlformats.org/officeDocument/2006/relationships/image" Target="../media/image16.png"/><Relationship Id="rId29" Type="http://schemas.openxmlformats.org/officeDocument/2006/relationships/image" Target="../media/image18.png"/><Relationship Id="rId51" Type="http://schemas.openxmlformats.org/officeDocument/2006/relationships/hyperlink" Target="https://www.youtube.com/embed/U0rPl2i0suc" TargetMode="External"/><Relationship Id="rId50" Type="http://schemas.openxmlformats.org/officeDocument/2006/relationships/image" Target="../media/image39.png"/><Relationship Id="rId53" Type="http://schemas.openxmlformats.org/officeDocument/2006/relationships/hyperlink" Target="https://www.youtube.com/embed/YpQVQjygf9A" TargetMode="External"/><Relationship Id="rId52" Type="http://schemas.openxmlformats.org/officeDocument/2006/relationships/image" Target="../media/image42.png"/><Relationship Id="rId11" Type="http://schemas.openxmlformats.org/officeDocument/2006/relationships/image" Target="../media/image9.png"/><Relationship Id="rId55" Type="http://schemas.openxmlformats.org/officeDocument/2006/relationships/hyperlink" Target="https://www.youtube.com/watch?v=8DyBzsb1p6I" TargetMode="External"/><Relationship Id="rId10" Type="http://schemas.openxmlformats.org/officeDocument/2006/relationships/image" Target="../media/image8.png"/><Relationship Id="rId54" Type="http://schemas.openxmlformats.org/officeDocument/2006/relationships/image" Target="../media/image29.png"/><Relationship Id="rId13" Type="http://schemas.openxmlformats.org/officeDocument/2006/relationships/image" Target="../media/image6.png"/><Relationship Id="rId57" Type="http://schemas.openxmlformats.org/officeDocument/2006/relationships/hyperlink" Target="https://youtu.be/uB6SYzOIDis" TargetMode="External"/><Relationship Id="rId12" Type="http://schemas.openxmlformats.org/officeDocument/2006/relationships/image" Target="../media/image49.png"/><Relationship Id="rId56" Type="http://schemas.openxmlformats.org/officeDocument/2006/relationships/image" Target="../media/image40.png"/><Relationship Id="rId15" Type="http://schemas.openxmlformats.org/officeDocument/2006/relationships/image" Target="../media/image21.png"/><Relationship Id="rId59" Type="http://schemas.openxmlformats.org/officeDocument/2006/relationships/hyperlink" Target="https://www.youtube.com/embed/Cn8ZVu1sl9g" TargetMode="External"/><Relationship Id="rId14" Type="http://schemas.openxmlformats.org/officeDocument/2006/relationships/image" Target="../media/image32.png"/><Relationship Id="rId58" Type="http://schemas.openxmlformats.org/officeDocument/2006/relationships/image" Target="../media/image56.png"/><Relationship Id="rId17" Type="http://schemas.openxmlformats.org/officeDocument/2006/relationships/image" Target="../media/image55.png"/><Relationship Id="rId16" Type="http://schemas.openxmlformats.org/officeDocument/2006/relationships/slide" Target="/ppt/slides/slide4.xml"/><Relationship Id="rId19" Type="http://schemas.openxmlformats.org/officeDocument/2006/relationships/image" Target="../media/image11.png"/><Relationship Id="rId1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41.png"/><Relationship Id="rId4" Type="http://schemas.openxmlformats.org/officeDocument/2006/relationships/image" Target="../media/image1.png"/><Relationship Id="rId9" Type="http://schemas.openxmlformats.org/officeDocument/2006/relationships/image" Target="../media/image43.jpg"/><Relationship Id="rId5" Type="http://schemas.openxmlformats.org/officeDocument/2006/relationships/image" Target="../media/image9.png"/><Relationship Id="rId6" Type="http://schemas.openxmlformats.org/officeDocument/2006/relationships/image" Target="../media/image16.png"/><Relationship Id="rId7" Type="http://schemas.openxmlformats.org/officeDocument/2006/relationships/image" Target="../media/image47.png"/><Relationship Id="rId8" Type="http://schemas.openxmlformats.org/officeDocument/2006/relationships/hyperlink" Target="http://www.youtube.com/watch?v=oXwoy-Ce1ZE" TargetMode="External"/><Relationship Id="rId11" Type="http://schemas.openxmlformats.org/officeDocument/2006/relationships/hyperlink" Target="http://www.youtube.com/watch?v=iDGekbZcGjU" TargetMode="External"/><Relationship Id="rId10" Type="http://schemas.openxmlformats.org/officeDocument/2006/relationships/image" Target="../media/image57.gif"/><Relationship Id="rId13" Type="http://schemas.openxmlformats.org/officeDocument/2006/relationships/image" Target="../media/image62.gif"/><Relationship Id="rId12" Type="http://schemas.openxmlformats.org/officeDocument/2006/relationships/image" Target="../media/image44.jpg"/><Relationship Id="rId15" Type="http://schemas.openxmlformats.org/officeDocument/2006/relationships/hyperlink" Target="http://www.youtube.com/watch?v=5l4w9HhRIrY" TargetMode="External"/><Relationship Id="rId14" Type="http://schemas.openxmlformats.org/officeDocument/2006/relationships/image" Target="../media/image53.gif"/><Relationship Id="rId16" Type="http://schemas.openxmlformats.org/officeDocument/2006/relationships/image" Target="../media/image5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1.png"/><Relationship Id="rId4" Type="http://schemas.openxmlformats.org/officeDocument/2006/relationships/image" Target="../media/image1.png"/><Relationship Id="rId9" Type="http://schemas.openxmlformats.org/officeDocument/2006/relationships/image" Target="../media/image53.gif"/><Relationship Id="rId5" Type="http://schemas.openxmlformats.org/officeDocument/2006/relationships/image" Target="../media/image9.png"/><Relationship Id="rId6" Type="http://schemas.openxmlformats.org/officeDocument/2006/relationships/image" Target="../media/image20.png"/><Relationship Id="rId7" Type="http://schemas.openxmlformats.org/officeDocument/2006/relationships/hyperlink" Target="http://www.youtube.com/watch?v=6qem_n7Z014" TargetMode="External"/><Relationship Id="rId8" Type="http://schemas.openxmlformats.org/officeDocument/2006/relationships/image" Target="../media/image54.jpg"/><Relationship Id="rId11" Type="http://schemas.openxmlformats.org/officeDocument/2006/relationships/image" Target="../media/image66.jpg"/><Relationship Id="rId10" Type="http://schemas.openxmlformats.org/officeDocument/2006/relationships/hyperlink" Target="http://www.youtube.com/watch?v=ZdFFWLEZtlA" TargetMode="External"/><Relationship Id="rId12" Type="http://schemas.openxmlformats.org/officeDocument/2006/relationships/image" Target="../media/image48.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1.png"/><Relationship Id="rId4" Type="http://schemas.openxmlformats.org/officeDocument/2006/relationships/image" Target="../media/image1.png"/><Relationship Id="rId9" Type="http://schemas.openxmlformats.org/officeDocument/2006/relationships/hyperlink" Target="https://www.youtube.com/watch?v=vPrmY7labLA&amp;ab_channel=LaurieBerknerVEVO" TargetMode="External"/><Relationship Id="rId5" Type="http://schemas.openxmlformats.org/officeDocument/2006/relationships/image" Target="../media/image9.png"/><Relationship Id="rId6" Type="http://schemas.openxmlformats.org/officeDocument/2006/relationships/image" Target="../media/image20.png"/><Relationship Id="rId7" Type="http://schemas.openxmlformats.org/officeDocument/2006/relationships/image" Target="../media/image16.png"/><Relationship Id="rId8" Type="http://schemas.openxmlformats.org/officeDocument/2006/relationships/hyperlink" Target="https://www.youtube.com/watch?v=vPrmY7labLA&amp;ab_channel=LaurieBerknerVEVO" TargetMode="External"/><Relationship Id="rId20" Type="http://schemas.openxmlformats.org/officeDocument/2006/relationships/hyperlink" Target="https://www.youtube.com/watch?v=uqYfyza4e-c&amp;ab_channel=NetflixJr." TargetMode="External"/><Relationship Id="rId22" Type="http://schemas.openxmlformats.org/officeDocument/2006/relationships/hyperlink" Target="https://www.youtube.com/watch?v=do5vkwjO0pI&amp;ab_channel=NetflixJr." TargetMode="External"/><Relationship Id="rId21" Type="http://schemas.openxmlformats.org/officeDocument/2006/relationships/hyperlink" Target="https://www.youtube.com/watch?v=do5vkwjO0pI&amp;ab_channel=NetflixJr." TargetMode="External"/><Relationship Id="rId24" Type="http://schemas.openxmlformats.org/officeDocument/2006/relationships/image" Target="../media/image53.gif"/><Relationship Id="rId23" Type="http://schemas.openxmlformats.org/officeDocument/2006/relationships/image" Target="../media/image58.gif"/><Relationship Id="rId26" Type="http://schemas.openxmlformats.org/officeDocument/2006/relationships/image" Target="../media/image17.png"/><Relationship Id="rId25" Type="http://schemas.openxmlformats.org/officeDocument/2006/relationships/image" Target="../media/image61.gif"/><Relationship Id="rId11" Type="http://schemas.openxmlformats.org/officeDocument/2006/relationships/hyperlink" Target="https://www.youtube.com/watch?v=Imhi98dHa5w&amp;ab_channel=KooKooKangaRoo" TargetMode="External"/><Relationship Id="rId10" Type="http://schemas.openxmlformats.org/officeDocument/2006/relationships/image" Target="../media/image50.png"/><Relationship Id="rId13" Type="http://schemas.openxmlformats.org/officeDocument/2006/relationships/hyperlink" Target="https://www.youtube.com/watch?v=uqYfyza4e-c&amp;ab_channel=NetflixJr." TargetMode="External"/><Relationship Id="rId12" Type="http://schemas.openxmlformats.org/officeDocument/2006/relationships/hyperlink" Target="https://www.youtube.com/watch?v=Imhi98dHa5w&amp;ab_channel=KooKooKangaRoo" TargetMode="External"/><Relationship Id="rId15" Type="http://schemas.openxmlformats.org/officeDocument/2006/relationships/hyperlink" Target="https://www.youtube.com/watch?v=uqYfyza4e-c&amp;ab_channel=NetflixJr." TargetMode="External"/><Relationship Id="rId14" Type="http://schemas.openxmlformats.org/officeDocument/2006/relationships/hyperlink" Target="https://www.youtube.com/watch?v=uqYfyza4e-c&amp;ab_channel=NetflixJr." TargetMode="External"/><Relationship Id="rId17" Type="http://schemas.openxmlformats.org/officeDocument/2006/relationships/hyperlink" Target="https://www.youtube.com/watch?v=uqYfyza4e-c&amp;ab_channel=NetflixJr." TargetMode="External"/><Relationship Id="rId16" Type="http://schemas.openxmlformats.org/officeDocument/2006/relationships/hyperlink" Target="https://www.youtube.com/watch?v=uqYfyza4e-c&amp;ab_channel=NetflixJr." TargetMode="External"/><Relationship Id="rId19" Type="http://schemas.openxmlformats.org/officeDocument/2006/relationships/hyperlink" Target="https://www.youtube.com/watch?v=uqYfyza4e-c&amp;ab_channel=NetflixJr." TargetMode="External"/><Relationship Id="rId18" Type="http://schemas.openxmlformats.org/officeDocument/2006/relationships/hyperlink" Target="https://www.youtube.com/watch?v=uqYfyza4e-c&amp;ab_channel=NetflixJ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8.jpg"/><Relationship Id="rId4" Type="http://schemas.openxmlformats.org/officeDocument/2006/relationships/image" Target="../media/image65.png"/><Relationship Id="rId9" Type="http://schemas.openxmlformats.org/officeDocument/2006/relationships/image" Target="../media/image69.png"/><Relationship Id="rId5" Type="http://schemas.openxmlformats.org/officeDocument/2006/relationships/hyperlink" Target="https://linktr.ee/anaosta" TargetMode="External"/><Relationship Id="rId6" Type="http://schemas.openxmlformats.org/officeDocument/2006/relationships/hyperlink" Target="https://www.buymeacoffee.com/anaosta" TargetMode="External"/><Relationship Id="rId7" Type="http://schemas.openxmlformats.org/officeDocument/2006/relationships/hyperlink" Target="https://venmo.com/Ana-Osta" TargetMode="External"/><Relationship Id="rId8"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5"/>
          <p:cNvPicPr preferRelativeResize="0"/>
          <p:nvPr/>
        </p:nvPicPr>
        <p:blipFill rotWithShape="1">
          <a:blip r:embed="rId3">
            <a:alphaModFix/>
          </a:blip>
          <a:srcRect b="2964" l="5610" r="562" t="2615"/>
          <a:stretch/>
        </p:blipFill>
        <p:spPr>
          <a:xfrm>
            <a:off x="1190475" y="79153"/>
            <a:ext cx="929299" cy="1206571"/>
          </a:xfrm>
          <a:prstGeom prst="rect">
            <a:avLst/>
          </a:prstGeom>
          <a:noFill/>
          <a:ln>
            <a:noFill/>
          </a:ln>
        </p:spPr>
      </p:pic>
      <p:pic>
        <p:nvPicPr>
          <p:cNvPr id="100" name="Google Shape;100;p25"/>
          <p:cNvPicPr preferRelativeResize="0"/>
          <p:nvPr/>
        </p:nvPicPr>
        <p:blipFill>
          <a:blip r:embed="rId4">
            <a:alphaModFix/>
          </a:blip>
          <a:stretch>
            <a:fillRect/>
          </a:stretch>
        </p:blipFill>
        <p:spPr>
          <a:xfrm>
            <a:off x="2793611" y="98809"/>
            <a:ext cx="742625" cy="865016"/>
          </a:xfrm>
          <a:prstGeom prst="rect">
            <a:avLst/>
          </a:prstGeom>
          <a:noFill/>
          <a:ln>
            <a:noFill/>
          </a:ln>
        </p:spPr>
      </p:pic>
      <p:pic>
        <p:nvPicPr>
          <p:cNvPr id="101" name="Google Shape;101;p25"/>
          <p:cNvPicPr preferRelativeResize="0"/>
          <p:nvPr/>
        </p:nvPicPr>
        <p:blipFill>
          <a:blip r:embed="rId4">
            <a:alphaModFix/>
          </a:blip>
          <a:stretch>
            <a:fillRect/>
          </a:stretch>
        </p:blipFill>
        <p:spPr>
          <a:xfrm flipH="1">
            <a:off x="5891486" y="98796"/>
            <a:ext cx="742625" cy="865016"/>
          </a:xfrm>
          <a:prstGeom prst="rect">
            <a:avLst/>
          </a:prstGeom>
          <a:noFill/>
          <a:ln>
            <a:noFill/>
          </a:ln>
        </p:spPr>
      </p:pic>
      <p:pic>
        <p:nvPicPr>
          <p:cNvPr id="102" name="Google Shape;102;p25"/>
          <p:cNvPicPr preferRelativeResize="0"/>
          <p:nvPr/>
        </p:nvPicPr>
        <p:blipFill rotWithShape="1">
          <a:blip r:embed="rId5">
            <a:alphaModFix/>
          </a:blip>
          <a:srcRect b="9215" l="680" r="661" t="12217"/>
          <a:stretch/>
        </p:blipFill>
        <p:spPr>
          <a:xfrm>
            <a:off x="2821425" y="819250"/>
            <a:ext cx="3762825" cy="2625750"/>
          </a:xfrm>
          <a:prstGeom prst="rect">
            <a:avLst/>
          </a:prstGeom>
          <a:noFill/>
          <a:ln>
            <a:noFill/>
          </a:ln>
        </p:spPr>
      </p:pic>
      <p:pic>
        <p:nvPicPr>
          <p:cNvPr id="103" name="Google Shape;103;p25"/>
          <p:cNvPicPr preferRelativeResize="0"/>
          <p:nvPr/>
        </p:nvPicPr>
        <p:blipFill rotWithShape="1">
          <a:blip r:embed="rId6">
            <a:alphaModFix/>
          </a:blip>
          <a:srcRect b="30526" l="0" r="0" t="29317"/>
          <a:stretch/>
        </p:blipFill>
        <p:spPr>
          <a:xfrm>
            <a:off x="4998873" y="2584550"/>
            <a:ext cx="1585376" cy="516724"/>
          </a:xfrm>
          <a:prstGeom prst="rect">
            <a:avLst/>
          </a:prstGeom>
          <a:noFill/>
          <a:ln>
            <a:noFill/>
          </a:ln>
        </p:spPr>
      </p:pic>
      <p:pic>
        <p:nvPicPr>
          <p:cNvPr id="104" name="Google Shape;104;p25"/>
          <p:cNvPicPr preferRelativeResize="0"/>
          <p:nvPr/>
        </p:nvPicPr>
        <p:blipFill rotWithShape="1">
          <a:blip r:embed="rId6">
            <a:alphaModFix/>
          </a:blip>
          <a:srcRect b="30526" l="0" r="0" t="29317"/>
          <a:stretch/>
        </p:blipFill>
        <p:spPr>
          <a:xfrm>
            <a:off x="2880475" y="2584562"/>
            <a:ext cx="1889648" cy="516724"/>
          </a:xfrm>
          <a:prstGeom prst="rect">
            <a:avLst/>
          </a:prstGeom>
          <a:noFill/>
          <a:ln>
            <a:noFill/>
          </a:ln>
        </p:spPr>
      </p:pic>
      <p:pic>
        <p:nvPicPr>
          <p:cNvPr id="105" name="Google Shape;105;p25"/>
          <p:cNvPicPr preferRelativeResize="0"/>
          <p:nvPr/>
        </p:nvPicPr>
        <p:blipFill rotWithShape="1">
          <a:blip r:embed="rId6">
            <a:alphaModFix/>
          </a:blip>
          <a:srcRect b="30526" l="0" r="0" t="29317"/>
          <a:stretch/>
        </p:blipFill>
        <p:spPr>
          <a:xfrm>
            <a:off x="4594565" y="2584562"/>
            <a:ext cx="1889648" cy="516724"/>
          </a:xfrm>
          <a:prstGeom prst="rect">
            <a:avLst/>
          </a:prstGeom>
          <a:noFill/>
          <a:ln>
            <a:noFill/>
          </a:ln>
        </p:spPr>
      </p:pic>
      <p:pic>
        <p:nvPicPr>
          <p:cNvPr id="106" name="Google Shape;106;p25"/>
          <p:cNvPicPr preferRelativeResize="0"/>
          <p:nvPr/>
        </p:nvPicPr>
        <p:blipFill rotWithShape="1">
          <a:blip r:embed="rId6">
            <a:alphaModFix/>
          </a:blip>
          <a:srcRect b="30526" l="0" r="0" t="29317"/>
          <a:stretch/>
        </p:blipFill>
        <p:spPr>
          <a:xfrm>
            <a:off x="3457575" y="2584562"/>
            <a:ext cx="1889648" cy="516724"/>
          </a:xfrm>
          <a:prstGeom prst="rect">
            <a:avLst/>
          </a:prstGeom>
          <a:noFill/>
          <a:ln>
            <a:noFill/>
          </a:ln>
        </p:spPr>
      </p:pic>
      <p:pic>
        <p:nvPicPr>
          <p:cNvPr descr="Tarbosaurus (2).gif | Walking with dinosaurs, Prehistoric wildlife,  Prehistoric creatures" id="107" name="Google Shape;107;p25"/>
          <p:cNvPicPr preferRelativeResize="0"/>
          <p:nvPr/>
        </p:nvPicPr>
        <p:blipFill rotWithShape="1">
          <a:blip r:embed="rId7">
            <a:alphaModFix/>
          </a:blip>
          <a:srcRect b="7076" l="0" r="0" t="6095"/>
          <a:stretch/>
        </p:blipFill>
        <p:spPr>
          <a:xfrm>
            <a:off x="7007075" y="687650"/>
            <a:ext cx="1904350" cy="1582250"/>
          </a:xfrm>
          <a:prstGeom prst="rect">
            <a:avLst/>
          </a:prstGeom>
          <a:noFill/>
          <a:ln>
            <a:noFill/>
          </a:ln>
        </p:spPr>
      </p:pic>
      <p:grpSp>
        <p:nvGrpSpPr>
          <p:cNvPr id="108" name="Google Shape;108;p25"/>
          <p:cNvGrpSpPr/>
          <p:nvPr/>
        </p:nvGrpSpPr>
        <p:grpSpPr>
          <a:xfrm>
            <a:off x="0" y="4060550"/>
            <a:ext cx="9144000" cy="1082950"/>
            <a:chOff x="0" y="4060550"/>
            <a:chExt cx="9144000" cy="1082950"/>
          </a:xfrm>
        </p:grpSpPr>
        <p:pic>
          <p:nvPicPr>
            <p:cNvPr id="109" name="Google Shape;109;p25"/>
            <p:cNvPicPr preferRelativeResize="0"/>
            <p:nvPr/>
          </p:nvPicPr>
          <p:blipFill rotWithShape="1">
            <a:blip r:embed="rId8">
              <a:alphaModFix/>
            </a:blip>
            <a:srcRect b="6120" l="0" r="0" t="0"/>
            <a:stretch/>
          </p:blipFill>
          <p:spPr>
            <a:xfrm>
              <a:off x="0" y="4196150"/>
              <a:ext cx="9144000" cy="947350"/>
            </a:xfrm>
            <a:prstGeom prst="rect">
              <a:avLst/>
            </a:prstGeom>
            <a:noFill/>
            <a:ln>
              <a:noFill/>
            </a:ln>
          </p:spPr>
        </p:pic>
        <p:pic>
          <p:nvPicPr>
            <p:cNvPr id="110" name="Google Shape;110;p25"/>
            <p:cNvPicPr preferRelativeResize="0"/>
            <p:nvPr/>
          </p:nvPicPr>
          <p:blipFill rotWithShape="1">
            <a:blip r:embed="rId9">
              <a:alphaModFix/>
            </a:blip>
            <a:srcRect b="17182" l="66237" r="0" t="16552"/>
            <a:stretch/>
          </p:blipFill>
          <p:spPr>
            <a:xfrm rot="5400000">
              <a:off x="4045813" y="290337"/>
              <a:ext cx="964400" cy="8741925"/>
            </a:xfrm>
            <a:prstGeom prst="rect">
              <a:avLst/>
            </a:prstGeom>
            <a:noFill/>
            <a:ln>
              <a:noFill/>
            </a:ln>
          </p:spPr>
        </p:pic>
        <p:sp>
          <p:nvSpPr>
            <p:cNvPr id="111" name="Google Shape;111;p25"/>
            <p:cNvSpPr/>
            <p:nvPr/>
          </p:nvSpPr>
          <p:spPr>
            <a:xfrm>
              <a:off x="42875" y="4060550"/>
              <a:ext cx="9101100" cy="135600"/>
            </a:xfrm>
            <a:prstGeom prst="rect">
              <a:avLst/>
            </a:prstGeom>
            <a:solidFill>
              <a:srgbClr val="79310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2" name="Google Shape;112;p25"/>
          <p:cNvPicPr preferRelativeResize="0"/>
          <p:nvPr/>
        </p:nvPicPr>
        <p:blipFill>
          <a:blip r:embed="rId10">
            <a:alphaModFix/>
          </a:blip>
          <a:stretch>
            <a:fillRect/>
          </a:stretch>
        </p:blipFill>
        <p:spPr>
          <a:xfrm>
            <a:off x="7007075" y="644825"/>
            <a:ext cx="1904349" cy="1582249"/>
          </a:xfrm>
          <a:prstGeom prst="rect">
            <a:avLst/>
          </a:prstGeom>
          <a:noFill/>
          <a:ln>
            <a:noFill/>
          </a:ln>
        </p:spPr>
      </p:pic>
      <p:pic>
        <p:nvPicPr>
          <p:cNvPr id="113" name="Google Shape;113;p25"/>
          <p:cNvPicPr preferRelativeResize="0"/>
          <p:nvPr/>
        </p:nvPicPr>
        <p:blipFill rotWithShape="1">
          <a:blip r:embed="rId11">
            <a:alphaModFix/>
          </a:blip>
          <a:srcRect b="0" l="0" r="0" t="17163"/>
          <a:stretch/>
        </p:blipFill>
        <p:spPr>
          <a:xfrm>
            <a:off x="5927000" y="1687664"/>
            <a:ext cx="2339950" cy="2987687"/>
          </a:xfrm>
          <a:prstGeom prst="rect">
            <a:avLst/>
          </a:prstGeom>
          <a:noFill/>
          <a:ln>
            <a:noFill/>
          </a:ln>
        </p:spPr>
      </p:pic>
      <p:pic>
        <p:nvPicPr>
          <p:cNvPr id="114" name="Google Shape;114;p25"/>
          <p:cNvPicPr preferRelativeResize="0"/>
          <p:nvPr/>
        </p:nvPicPr>
        <p:blipFill rotWithShape="1">
          <a:blip r:embed="rId12">
            <a:alphaModFix/>
          </a:blip>
          <a:srcRect b="7944" l="0" r="0" t="0"/>
          <a:stretch/>
        </p:blipFill>
        <p:spPr>
          <a:xfrm>
            <a:off x="0" y="1221650"/>
            <a:ext cx="2754200" cy="3090050"/>
          </a:xfrm>
          <a:prstGeom prst="rect">
            <a:avLst/>
          </a:prstGeom>
          <a:noFill/>
          <a:ln>
            <a:noFill/>
          </a:ln>
        </p:spPr>
      </p:pic>
      <p:pic>
        <p:nvPicPr>
          <p:cNvPr id="115" name="Google Shape;115;p25"/>
          <p:cNvPicPr preferRelativeResize="0"/>
          <p:nvPr/>
        </p:nvPicPr>
        <p:blipFill rotWithShape="1">
          <a:blip r:embed="rId11">
            <a:alphaModFix/>
          </a:blip>
          <a:srcRect b="0" l="0" r="38710" t="17163"/>
          <a:stretch/>
        </p:blipFill>
        <p:spPr>
          <a:xfrm>
            <a:off x="7709825" y="1687675"/>
            <a:ext cx="1434175" cy="2987675"/>
          </a:xfrm>
          <a:prstGeom prst="rect">
            <a:avLst/>
          </a:prstGeom>
          <a:noFill/>
          <a:ln>
            <a:noFill/>
          </a:ln>
        </p:spPr>
      </p:pic>
      <p:pic>
        <p:nvPicPr>
          <p:cNvPr id="116" name="Google Shape;116;p25"/>
          <p:cNvPicPr preferRelativeResize="0"/>
          <p:nvPr/>
        </p:nvPicPr>
        <p:blipFill rotWithShape="1">
          <a:blip r:embed="rId13">
            <a:alphaModFix/>
          </a:blip>
          <a:srcRect b="25022" l="27086" r="27549" t="24117"/>
          <a:stretch/>
        </p:blipFill>
        <p:spPr>
          <a:xfrm>
            <a:off x="7067725" y="2611700"/>
            <a:ext cx="1782600" cy="1724925"/>
          </a:xfrm>
          <a:prstGeom prst="rect">
            <a:avLst/>
          </a:prstGeom>
          <a:noFill/>
          <a:ln>
            <a:noFill/>
          </a:ln>
        </p:spPr>
      </p:pic>
      <p:pic>
        <p:nvPicPr>
          <p:cNvPr id="117" name="Google Shape;117;p25"/>
          <p:cNvPicPr preferRelativeResize="0"/>
          <p:nvPr/>
        </p:nvPicPr>
        <p:blipFill>
          <a:blip r:embed="rId14">
            <a:alphaModFix/>
          </a:blip>
          <a:stretch>
            <a:fillRect/>
          </a:stretch>
        </p:blipFill>
        <p:spPr>
          <a:xfrm>
            <a:off x="2355800" y="733525"/>
            <a:ext cx="4711924" cy="470200"/>
          </a:xfrm>
          <a:prstGeom prst="rect">
            <a:avLst/>
          </a:prstGeom>
          <a:noFill/>
          <a:ln>
            <a:noFill/>
          </a:ln>
        </p:spPr>
      </p:pic>
      <p:pic>
        <p:nvPicPr>
          <p:cNvPr id="118" name="Google Shape;118;p25"/>
          <p:cNvPicPr preferRelativeResize="0"/>
          <p:nvPr/>
        </p:nvPicPr>
        <p:blipFill rotWithShape="1">
          <a:blip r:embed="rId15">
            <a:alphaModFix/>
          </a:blip>
          <a:srcRect b="6776" l="6508" r="7970" t="4176"/>
          <a:stretch/>
        </p:blipFill>
        <p:spPr>
          <a:xfrm>
            <a:off x="0" y="640623"/>
            <a:ext cx="904325" cy="620090"/>
          </a:xfrm>
          <a:prstGeom prst="rect">
            <a:avLst/>
          </a:prstGeom>
          <a:noFill/>
          <a:ln>
            <a:noFill/>
          </a:ln>
        </p:spPr>
      </p:pic>
      <p:pic>
        <p:nvPicPr>
          <p:cNvPr id="119" name="Google Shape;119;p25">
            <a:hlinkClick action="ppaction://hlinksldjump" r:id="rId16"/>
          </p:cNvPr>
          <p:cNvPicPr preferRelativeResize="0"/>
          <p:nvPr/>
        </p:nvPicPr>
        <p:blipFill rotWithShape="1">
          <a:blip r:embed="rId17">
            <a:alphaModFix/>
          </a:blip>
          <a:srcRect b="0" l="0" r="0" t="20153"/>
          <a:stretch/>
        </p:blipFill>
        <p:spPr>
          <a:xfrm flipH="1">
            <a:off x="6958575" y="1905101"/>
            <a:ext cx="1230775" cy="889150"/>
          </a:xfrm>
          <a:prstGeom prst="rect">
            <a:avLst/>
          </a:prstGeom>
          <a:noFill/>
          <a:ln>
            <a:noFill/>
          </a:ln>
        </p:spPr>
      </p:pic>
      <p:pic>
        <p:nvPicPr>
          <p:cNvPr id="120" name="Google Shape;120;p25"/>
          <p:cNvPicPr preferRelativeResize="0"/>
          <p:nvPr/>
        </p:nvPicPr>
        <p:blipFill>
          <a:blip r:embed="rId18">
            <a:alphaModFix/>
          </a:blip>
          <a:stretch>
            <a:fillRect/>
          </a:stretch>
        </p:blipFill>
        <p:spPr>
          <a:xfrm>
            <a:off x="8005738" y="2127787"/>
            <a:ext cx="834626" cy="555026"/>
          </a:xfrm>
          <a:prstGeom prst="rect">
            <a:avLst/>
          </a:prstGeom>
          <a:noFill/>
          <a:ln>
            <a:noFill/>
          </a:ln>
        </p:spPr>
      </p:pic>
      <p:sp>
        <p:nvSpPr>
          <p:cNvPr id="121" name="Google Shape;121;p25"/>
          <p:cNvSpPr txBox="1"/>
          <p:nvPr/>
        </p:nvSpPr>
        <p:spPr>
          <a:xfrm>
            <a:off x="3767552" y="943150"/>
            <a:ext cx="21237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Chelsea Market"/>
                <a:ea typeface="Chelsea Market"/>
                <a:cs typeface="Chelsea Market"/>
                <a:sym typeface="Chelsea Market"/>
              </a:rPr>
              <a:t>Online games</a:t>
            </a:r>
            <a:endParaRPr sz="2100">
              <a:latin typeface="Chelsea Market"/>
              <a:ea typeface="Chelsea Market"/>
              <a:cs typeface="Chelsea Market"/>
              <a:sym typeface="Chelsea Market"/>
            </a:endParaRPr>
          </a:p>
        </p:txBody>
      </p:sp>
      <p:pic>
        <p:nvPicPr>
          <p:cNvPr id="122" name="Google Shape;122;p25"/>
          <p:cNvPicPr preferRelativeResize="0"/>
          <p:nvPr/>
        </p:nvPicPr>
        <p:blipFill>
          <a:blip r:embed="rId19">
            <a:alphaModFix/>
          </a:blip>
          <a:stretch>
            <a:fillRect/>
          </a:stretch>
        </p:blipFill>
        <p:spPr>
          <a:xfrm>
            <a:off x="3818100" y="3594383"/>
            <a:ext cx="2088913" cy="1484227"/>
          </a:xfrm>
          <a:prstGeom prst="rect">
            <a:avLst/>
          </a:prstGeom>
          <a:noFill/>
          <a:ln>
            <a:noFill/>
          </a:ln>
        </p:spPr>
      </p:pic>
      <p:pic>
        <p:nvPicPr>
          <p:cNvPr id="123" name="Google Shape;123;p25"/>
          <p:cNvPicPr preferRelativeResize="0"/>
          <p:nvPr/>
        </p:nvPicPr>
        <p:blipFill rotWithShape="1">
          <a:blip r:embed="rId20">
            <a:alphaModFix/>
          </a:blip>
          <a:srcRect b="1940" l="1176" r="0" t="1534"/>
          <a:stretch/>
        </p:blipFill>
        <p:spPr>
          <a:xfrm>
            <a:off x="7150025" y="2796784"/>
            <a:ext cx="834625" cy="612841"/>
          </a:xfrm>
          <a:prstGeom prst="rect">
            <a:avLst/>
          </a:prstGeom>
          <a:noFill/>
          <a:ln>
            <a:noFill/>
          </a:ln>
        </p:spPr>
      </p:pic>
      <p:pic>
        <p:nvPicPr>
          <p:cNvPr id="124" name="Google Shape;124;p25"/>
          <p:cNvPicPr preferRelativeResize="0"/>
          <p:nvPr/>
        </p:nvPicPr>
        <p:blipFill>
          <a:blip r:embed="rId21">
            <a:alphaModFix/>
          </a:blip>
          <a:stretch>
            <a:fillRect/>
          </a:stretch>
        </p:blipFill>
        <p:spPr>
          <a:xfrm>
            <a:off x="5074748" y="287160"/>
            <a:ext cx="929305" cy="656000"/>
          </a:xfrm>
          <a:prstGeom prst="rect">
            <a:avLst/>
          </a:prstGeom>
          <a:noFill/>
          <a:ln>
            <a:noFill/>
          </a:ln>
        </p:spPr>
      </p:pic>
      <p:pic>
        <p:nvPicPr>
          <p:cNvPr id="125" name="Google Shape;125;p25"/>
          <p:cNvPicPr preferRelativeResize="0"/>
          <p:nvPr/>
        </p:nvPicPr>
        <p:blipFill rotWithShape="1">
          <a:blip r:embed="rId22">
            <a:alphaModFix/>
          </a:blip>
          <a:srcRect b="19042" l="0" r="0" t="20904"/>
          <a:stretch/>
        </p:blipFill>
        <p:spPr>
          <a:xfrm>
            <a:off x="3420638" y="419663"/>
            <a:ext cx="812425" cy="525525"/>
          </a:xfrm>
          <a:prstGeom prst="rect">
            <a:avLst/>
          </a:prstGeom>
          <a:noFill/>
          <a:ln>
            <a:noFill/>
          </a:ln>
        </p:spPr>
      </p:pic>
      <p:pic>
        <p:nvPicPr>
          <p:cNvPr id="126" name="Google Shape;126;p25"/>
          <p:cNvPicPr preferRelativeResize="0"/>
          <p:nvPr/>
        </p:nvPicPr>
        <p:blipFill rotWithShape="1">
          <a:blip r:embed="rId23">
            <a:alphaModFix/>
          </a:blip>
          <a:srcRect b="0" l="0" r="53468" t="12303"/>
          <a:stretch/>
        </p:blipFill>
        <p:spPr>
          <a:xfrm>
            <a:off x="5947474" y="3014623"/>
            <a:ext cx="1162096" cy="1420825"/>
          </a:xfrm>
          <a:prstGeom prst="rect">
            <a:avLst/>
          </a:prstGeom>
          <a:noFill/>
          <a:ln>
            <a:noFill/>
          </a:ln>
        </p:spPr>
      </p:pic>
      <p:pic>
        <p:nvPicPr>
          <p:cNvPr id="127" name="Google Shape;127;p25"/>
          <p:cNvPicPr preferRelativeResize="0"/>
          <p:nvPr/>
        </p:nvPicPr>
        <p:blipFill rotWithShape="1">
          <a:blip r:embed="rId23">
            <a:alphaModFix/>
          </a:blip>
          <a:srcRect b="0" l="0" r="53468" t="12303"/>
          <a:stretch/>
        </p:blipFill>
        <p:spPr>
          <a:xfrm>
            <a:off x="2478449" y="3014623"/>
            <a:ext cx="1162096" cy="1420825"/>
          </a:xfrm>
          <a:prstGeom prst="rect">
            <a:avLst/>
          </a:prstGeom>
          <a:noFill/>
          <a:ln>
            <a:noFill/>
          </a:ln>
        </p:spPr>
      </p:pic>
      <p:pic>
        <p:nvPicPr>
          <p:cNvPr id="128" name="Google Shape;128;p25"/>
          <p:cNvPicPr preferRelativeResize="0"/>
          <p:nvPr/>
        </p:nvPicPr>
        <p:blipFill>
          <a:blip r:embed="rId24">
            <a:alphaModFix/>
          </a:blip>
          <a:stretch>
            <a:fillRect/>
          </a:stretch>
        </p:blipFill>
        <p:spPr>
          <a:xfrm rot="-712233">
            <a:off x="3990950" y="3121824"/>
            <a:ext cx="1162100" cy="1152377"/>
          </a:xfrm>
          <a:prstGeom prst="rect">
            <a:avLst/>
          </a:prstGeom>
          <a:noFill/>
          <a:ln>
            <a:noFill/>
          </a:ln>
        </p:spPr>
      </p:pic>
      <p:pic>
        <p:nvPicPr>
          <p:cNvPr id="129" name="Google Shape;129;p25"/>
          <p:cNvPicPr preferRelativeResize="0"/>
          <p:nvPr/>
        </p:nvPicPr>
        <p:blipFill rotWithShape="1">
          <a:blip r:embed="rId25">
            <a:alphaModFix/>
          </a:blip>
          <a:srcRect b="0" l="0" r="0" t="0"/>
          <a:stretch/>
        </p:blipFill>
        <p:spPr>
          <a:xfrm rot="915262">
            <a:off x="4894876" y="3406673"/>
            <a:ext cx="812425" cy="812453"/>
          </a:xfrm>
          <a:prstGeom prst="rect">
            <a:avLst/>
          </a:prstGeom>
          <a:noFill/>
          <a:ln>
            <a:noFill/>
          </a:ln>
        </p:spPr>
      </p:pic>
      <p:pic>
        <p:nvPicPr>
          <p:cNvPr id="130" name="Google Shape;130;p25"/>
          <p:cNvPicPr preferRelativeResize="0"/>
          <p:nvPr/>
        </p:nvPicPr>
        <p:blipFill>
          <a:blip r:embed="rId26">
            <a:alphaModFix/>
          </a:blip>
          <a:stretch>
            <a:fillRect/>
          </a:stretch>
        </p:blipFill>
        <p:spPr>
          <a:xfrm>
            <a:off x="4278663" y="3513250"/>
            <a:ext cx="1162100" cy="1162100"/>
          </a:xfrm>
          <a:prstGeom prst="rect">
            <a:avLst/>
          </a:prstGeom>
          <a:noFill/>
          <a:ln>
            <a:noFill/>
          </a:ln>
        </p:spPr>
      </p:pic>
      <p:pic>
        <p:nvPicPr>
          <p:cNvPr id="131" name="Google Shape;131;p25"/>
          <p:cNvPicPr preferRelativeResize="0"/>
          <p:nvPr/>
        </p:nvPicPr>
        <p:blipFill rotWithShape="1">
          <a:blip r:embed="rId27">
            <a:alphaModFix/>
          </a:blip>
          <a:srcRect b="39437" l="0" r="0" t="0"/>
          <a:stretch/>
        </p:blipFill>
        <p:spPr>
          <a:xfrm>
            <a:off x="1" y="8400"/>
            <a:ext cx="2339944" cy="516716"/>
          </a:xfrm>
          <a:prstGeom prst="rect">
            <a:avLst/>
          </a:prstGeom>
          <a:noFill/>
          <a:ln>
            <a:noFill/>
          </a:ln>
        </p:spPr>
      </p:pic>
      <p:pic>
        <p:nvPicPr>
          <p:cNvPr id="132" name="Google Shape;132;p25"/>
          <p:cNvPicPr preferRelativeResize="0"/>
          <p:nvPr/>
        </p:nvPicPr>
        <p:blipFill rotWithShape="1">
          <a:blip r:embed="rId27">
            <a:alphaModFix/>
          </a:blip>
          <a:srcRect b="39437" l="0" r="0" t="0"/>
          <a:stretch/>
        </p:blipFill>
        <p:spPr>
          <a:xfrm>
            <a:off x="2355801" y="8400"/>
            <a:ext cx="2339944" cy="516716"/>
          </a:xfrm>
          <a:prstGeom prst="rect">
            <a:avLst/>
          </a:prstGeom>
          <a:noFill/>
          <a:ln>
            <a:noFill/>
          </a:ln>
        </p:spPr>
      </p:pic>
      <p:pic>
        <p:nvPicPr>
          <p:cNvPr id="133" name="Google Shape;133;p25"/>
          <p:cNvPicPr preferRelativeResize="0"/>
          <p:nvPr/>
        </p:nvPicPr>
        <p:blipFill rotWithShape="1">
          <a:blip r:embed="rId27">
            <a:alphaModFix/>
          </a:blip>
          <a:srcRect b="39437" l="0" r="0" t="0"/>
          <a:stretch/>
        </p:blipFill>
        <p:spPr>
          <a:xfrm>
            <a:off x="4572001" y="8400"/>
            <a:ext cx="2339944" cy="516716"/>
          </a:xfrm>
          <a:prstGeom prst="rect">
            <a:avLst/>
          </a:prstGeom>
          <a:noFill/>
          <a:ln>
            <a:noFill/>
          </a:ln>
        </p:spPr>
      </p:pic>
      <p:pic>
        <p:nvPicPr>
          <p:cNvPr id="134" name="Google Shape;134;p25"/>
          <p:cNvPicPr preferRelativeResize="0"/>
          <p:nvPr/>
        </p:nvPicPr>
        <p:blipFill rotWithShape="1">
          <a:blip r:embed="rId27">
            <a:alphaModFix/>
          </a:blip>
          <a:srcRect b="39437" l="0" r="0" t="0"/>
          <a:stretch/>
        </p:blipFill>
        <p:spPr>
          <a:xfrm>
            <a:off x="6789276" y="8400"/>
            <a:ext cx="2339944" cy="516716"/>
          </a:xfrm>
          <a:prstGeom prst="rect">
            <a:avLst/>
          </a:prstGeom>
          <a:noFill/>
          <a:ln>
            <a:noFill/>
          </a:ln>
        </p:spPr>
      </p:pic>
      <p:pic>
        <p:nvPicPr>
          <p:cNvPr id="135" name="Google Shape;135;p25"/>
          <p:cNvPicPr preferRelativeResize="0"/>
          <p:nvPr/>
        </p:nvPicPr>
        <p:blipFill rotWithShape="1">
          <a:blip r:embed="rId6">
            <a:alphaModFix/>
          </a:blip>
          <a:srcRect b="30526" l="0" r="0" t="29317"/>
          <a:stretch/>
        </p:blipFill>
        <p:spPr>
          <a:xfrm>
            <a:off x="2734900" y="2584550"/>
            <a:ext cx="1889648" cy="516724"/>
          </a:xfrm>
          <a:prstGeom prst="rect">
            <a:avLst/>
          </a:prstGeom>
          <a:noFill/>
          <a:ln>
            <a:noFill/>
          </a:ln>
        </p:spPr>
      </p:pic>
      <p:pic>
        <p:nvPicPr>
          <p:cNvPr id="136" name="Google Shape;136;p25"/>
          <p:cNvPicPr preferRelativeResize="0"/>
          <p:nvPr/>
        </p:nvPicPr>
        <p:blipFill>
          <a:blip r:embed="rId28">
            <a:alphaModFix/>
          </a:blip>
          <a:stretch>
            <a:fillRect/>
          </a:stretch>
        </p:blipFill>
        <p:spPr>
          <a:xfrm flipH="1">
            <a:off x="517500" y="562412"/>
            <a:ext cx="812425" cy="812425"/>
          </a:xfrm>
          <a:prstGeom prst="rect">
            <a:avLst/>
          </a:prstGeom>
          <a:noFill/>
          <a:ln>
            <a:noFill/>
          </a:ln>
        </p:spPr>
      </p:pic>
      <p:pic>
        <p:nvPicPr>
          <p:cNvPr id="137" name="Google Shape;137;p25"/>
          <p:cNvPicPr preferRelativeResize="0"/>
          <p:nvPr/>
        </p:nvPicPr>
        <p:blipFill>
          <a:blip r:embed="rId29">
            <a:alphaModFix/>
          </a:blip>
          <a:stretch>
            <a:fillRect/>
          </a:stretch>
        </p:blipFill>
        <p:spPr>
          <a:xfrm>
            <a:off x="1109600" y="673693"/>
            <a:ext cx="778376" cy="589884"/>
          </a:xfrm>
          <a:prstGeom prst="rect">
            <a:avLst/>
          </a:prstGeom>
          <a:noFill/>
          <a:ln>
            <a:noFill/>
          </a:ln>
        </p:spPr>
      </p:pic>
      <p:pic>
        <p:nvPicPr>
          <p:cNvPr id="138" name="Google Shape;138;p25"/>
          <p:cNvPicPr preferRelativeResize="0"/>
          <p:nvPr/>
        </p:nvPicPr>
        <p:blipFill rotWithShape="1">
          <a:blip r:embed="rId30">
            <a:alphaModFix/>
          </a:blip>
          <a:srcRect b="0" l="17940" r="16725" t="0"/>
          <a:stretch/>
        </p:blipFill>
        <p:spPr>
          <a:xfrm flipH="1">
            <a:off x="8025100" y="2750572"/>
            <a:ext cx="428595" cy="656000"/>
          </a:xfrm>
          <a:prstGeom prst="rect">
            <a:avLst/>
          </a:prstGeom>
          <a:noFill/>
          <a:ln>
            <a:noFill/>
          </a:ln>
        </p:spPr>
      </p:pic>
      <p:grpSp>
        <p:nvGrpSpPr>
          <p:cNvPr id="139" name="Google Shape;139;p25"/>
          <p:cNvGrpSpPr/>
          <p:nvPr/>
        </p:nvGrpSpPr>
        <p:grpSpPr>
          <a:xfrm>
            <a:off x="7150026" y="3513261"/>
            <a:ext cx="778351" cy="655989"/>
            <a:chOff x="1173800" y="3754400"/>
            <a:chExt cx="675300" cy="538800"/>
          </a:xfrm>
        </p:grpSpPr>
        <p:sp>
          <p:nvSpPr>
            <p:cNvPr id="140" name="Google Shape;140;p25"/>
            <p:cNvSpPr/>
            <p:nvPr/>
          </p:nvSpPr>
          <p:spPr>
            <a:xfrm>
              <a:off x="1173800" y="3754400"/>
              <a:ext cx="675300" cy="5388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5"/>
            <p:cNvSpPr/>
            <p:nvPr/>
          </p:nvSpPr>
          <p:spPr>
            <a:xfrm>
              <a:off x="1317263" y="3804475"/>
              <a:ext cx="408900" cy="498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 name="Google Shape;142;p25"/>
          <p:cNvGrpSpPr/>
          <p:nvPr/>
        </p:nvGrpSpPr>
        <p:grpSpPr>
          <a:xfrm>
            <a:off x="8005751" y="3513261"/>
            <a:ext cx="778351" cy="655989"/>
            <a:chOff x="1173800" y="3754400"/>
            <a:chExt cx="675300" cy="538800"/>
          </a:xfrm>
        </p:grpSpPr>
        <p:sp>
          <p:nvSpPr>
            <p:cNvPr id="143" name="Google Shape;143;p25"/>
            <p:cNvSpPr/>
            <p:nvPr/>
          </p:nvSpPr>
          <p:spPr>
            <a:xfrm>
              <a:off x="1173800" y="3754400"/>
              <a:ext cx="675300" cy="5388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5"/>
            <p:cNvSpPr/>
            <p:nvPr/>
          </p:nvSpPr>
          <p:spPr>
            <a:xfrm>
              <a:off x="1317263" y="3804475"/>
              <a:ext cx="408900" cy="49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5" name="Google Shape;145;p25"/>
          <p:cNvPicPr preferRelativeResize="0"/>
          <p:nvPr/>
        </p:nvPicPr>
        <p:blipFill rotWithShape="1">
          <a:blip r:embed="rId31">
            <a:alphaModFix/>
          </a:blip>
          <a:srcRect b="21196" l="26055" r="24287" t="15380"/>
          <a:stretch/>
        </p:blipFill>
        <p:spPr>
          <a:xfrm flipH="1">
            <a:off x="1873375" y="819247"/>
            <a:ext cx="778350" cy="579915"/>
          </a:xfrm>
          <a:prstGeom prst="rect">
            <a:avLst/>
          </a:prstGeom>
          <a:noFill/>
          <a:ln>
            <a:noFill/>
          </a:ln>
        </p:spPr>
      </p:pic>
      <p:pic>
        <p:nvPicPr>
          <p:cNvPr id="146" name="Google Shape;146;p25"/>
          <p:cNvPicPr preferRelativeResize="0"/>
          <p:nvPr/>
        </p:nvPicPr>
        <p:blipFill>
          <a:blip r:embed="rId32">
            <a:alphaModFix/>
          </a:blip>
          <a:stretch>
            <a:fillRect/>
          </a:stretch>
        </p:blipFill>
        <p:spPr>
          <a:xfrm>
            <a:off x="1799588" y="43012"/>
            <a:ext cx="2014850" cy="1582250"/>
          </a:xfrm>
          <a:prstGeom prst="rect">
            <a:avLst/>
          </a:prstGeom>
          <a:noFill/>
          <a:ln>
            <a:noFill/>
          </a:ln>
        </p:spPr>
      </p:pic>
      <p:pic>
        <p:nvPicPr>
          <p:cNvPr id="147" name="Google Shape;147;p25"/>
          <p:cNvPicPr preferRelativeResize="0"/>
          <p:nvPr/>
        </p:nvPicPr>
        <p:blipFill>
          <a:blip r:embed="rId33">
            <a:alphaModFix/>
          </a:blip>
          <a:stretch>
            <a:fillRect/>
          </a:stretch>
        </p:blipFill>
        <p:spPr>
          <a:xfrm>
            <a:off x="4284088" y="79162"/>
            <a:ext cx="739649" cy="774512"/>
          </a:xfrm>
          <a:prstGeom prst="rect">
            <a:avLst/>
          </a:prstGeom>
          <a:noFill/>
          <a:ln>
            <a:noFill/>
          </a:ln>
        </p:spPr>
      </p:pic>
      <p:pic>
        <p:nvPicPr>
          <p:cNvPr id="148" name="Google Shape;148;p25"/>
          <p:cNvPicPr preferRelativeResize="0"/>
          <p:nvPr/>
        </p:nvPicPr>
        <p:blipFill>
          <a:blip r:embed="rId34">
            <a:alphaModFix/>
          </a:blip>
          <a:stretch>
            <a:fillRect/>
          </a:stretch>
        </p:blipFill>
        <p:spPr>
          <a:xfrm>
            <a:off x="8286914" y="2837213"/>
            <a:ext cx="524558" cy="656000"/>
          </a:xfrm>
          <a:prstGeom prst="rect">
            <a:avLst/>
          </a:prstGeom>
          <a:noFill/>
          <a:ln>
            <a:noFill/>
          </a:ln>
        </p:spPr>
      </p:pic>
      <p:sp>
        <p:nvSpPr>
          <p:cNvPr id="149" name="Google Shape;149;p25">
            <a:hlinkClick r:id="rId35"/>
          </p:cNvPr>
          <p:cNvSpPr txBox="1"/>
          <p:nvPr/>
        </p:nvSpPr>
        <p:spPr>
          <a:xfrm>
            <a:off x="7157225" y="3530100"/>
            <a:ext cx="8346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latin typeface="Chelsea Market"/>
                <a:ea typeface="Chelsea Market"/>
                <a:cs typeface="Chelsea Market"/>
                <a:sym typeface="Chelsea Market"/>
              </a:rPr>
              <a:t>Dino </a:t>
            </a:r>
            <a:r>
              <a:rPr lang="en" sz="900">
                <a:latin typeface="Chelsea Market"/>
                <a:ea typeface="Chelsea Market"/>
                <a:cs typeface="Chelsea Market"/>
                <a:sym typeface="Chelsea Market"/>
              </a:rPr>
              <a:t>Beginning</a:t>
            </a:r>
            <a:r>
              <a:rPr lang="en" sz="900">
                <a:latin typeface="Chelsea Market"/>
                <a:ea typeface="Chelsea Market"/>
                <a:cs typeface="Chelsea Market"/>
                <a:sym typeface="Chelsea Market"/>
              </a:rPr>
              <a:t> sound</a:t>
            </a:r>
            <a:endParaRPr sz="900">
              <a:latin typeface="Chelsea Market"/>
              <a:ea typeface="Chelsea Market"/>
              <a:cs typeface="Chelsea Market"/>
              <a:sym typeface="Chelsea Market"/>
            </a:endParaRPr>
          </a:p>
        </p:txBody>
      </p:sp>
      <p:sp>
        <p:nvSpPr>
          <p:cNvPr id="150" name="Google Shape;150;p25">
            <a:hlinkClick r:id="rId36"/>
          </p:cNvPr>
          <p:cNvSpPr txBox="1"/>
          <p:nvPr/>
        </p:nvSpPr>
        <p:spPr>
          <a:xfrm>
            <a:off x="8030650" y="3517950"/>
            <a:ext cx="742500" cy="65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latin typeface="Chelsea Market"/>
                <a:ea typeface="Chelsea Market"/>
                <a:cs typeface="Chelsea Market"/>
                <a:sym typeface="Chelsea Market"/>
              </a:rPr>
              <a:t>Dino counting</a:t>
            </a:r>
            <a:endParaRPr sz="900">
              <a:latin typeface="Chelsea Market"/>
              <a:ea typeface="Chelsea Market"/>
              <a:cs typeface="Chelsea Market"/>
              <a:sym typeface="Chelsea Market"/>
            </a:endParaRPr>
          </a:p>
        </p:txBody>
      </p:sp>
      <p:pic>
        <p:nvPicPr>
          <p:cNvPr id="151" name="Google Shape;151;p25">
            <a:hlinkClick r:id="rId37"/>
          </p:cNvPr>
          <p:cNvPicPr preferRelativeResize="0"/>
          <p:nvPr/>
        </p:nvPicPr>
        <p:blipFill>
          <a:blip r:embed="rId38">
            <a:alphaModFix/>
          </a:blip>
          <a:stretch>
            <a:fillRect/>
          </a:stretch>
        </p:blipFill>
        <p:spPr>
          <a:xfrm>
            <a:off x="3106025" y="1519461"/>
            <a:ext cx="904325" cy="509442"/>
          </a:xfrm>
          <a:prstGeom prst="rect">
            <a:avLst/>
          </a:prstGeom>
          <a:noFill/>
          <a:ln cap="flat" cmpd="sng" w="19050">
            <a:solidFill>
              <a:srgbClr val="000000"/>
            </a:solidFill>
            <a:prstDash val="solid"/>
            <a:round/>
            <a:headEnd len="sm" w="sm" type="none"/>
            <a:tailEnd len="sm" w="sm" type="none"/>
          </a:ln>
        </p:spPr>
      </p:pic>
      <p:pic>
        <p:nvPicPr>
          <p:cNvPr id="152" name="Google Shape;152;p25">
            <a:hlinkClick r:id="rId39"/>
          </p:cNvPr>
          <p:cNvPicPr preferRelativeResize="0"/>
          <p:nvPr/>
        </p:nvPicPr>
        <p:blipFill>
          <a:blip r:embed="rId40">
            <a:alphaModFix/>
          </a:blip>
          <a:stretch>
            <a:fillRect/>
          </a:stretch>
        </p:blipFill>
        <p:spPr>
          <a:xfrm>
            <a:off x="4189263" y="1540536"/>
            <a:ext cx="929300" cy="523506"/>
          </a:xfrm>
          <a:prstGeom prst="rect">
            <a:avLst/>
          </a:prstGeom>
          <a:noFill/>
          <a:ln cap="flat" cmpd="sng" w="19050">
            <a:solidFill>
              <a:srgbClr val="000000"/>
            </a:solidFill>
            <a:prstDash val="solid"/>
            <a:round/>
            <a:headEnd len="sm" w="sm" type="none"/>
            <a:tailEnd len="sm" w="sm" type="none"/>
          </a:ln>
        </p:spPr>
      </p:pic>
      <p:pic>
        <p:nvPicPr>
          <p:cNvPr id="153" name="Google Shape;153;p25">
            <a:hlinkClick r:id="rId41"/>
          </p:cNvPr>
          <p:cNvPicPr preferRelativeResize="0"/>
          <p:nvPr/>
        </p:nvPicPr>
        <p:blipFill>
          <a:blip r:embed="rId42">
            <a:alphaModFix/>
          </a:blip>
          <a:stretch>
            <a:fillRect/>
          </a:stretch>
        </p:blipFill>
        <p:spPr>
          <a:xfrm>
            <a:off x="5297488" y="1501075"/>
            <a:ext cx="929299" cy="546225"/>
          </a:xfrm>
          <a:prstGeom prst="rect">
            <a:avLst/>
          </a:prstGeom>
          <a:noFill/>
          <a:ln cap="flat" cmpd="sng" w="19050">
            <a:solidFill>
              <a:srgbClr val="000000"/>
            </a:solidFill>
            <a:prstDash val="solid"/>
            <a:round/>
            <a:headEnd len="sm" w="sm" type="none"/>
            <a:tailEnd len="sm" w="sm" type="none"/>
          </a:ln>
        </p:spPr>
      </p:pic>
      <p:pic>
        <p:nvPicPr>
          <p:cNvPr id="154" name="Google Shape;154;p25">
            <a:hlinkClick r:id="rId43"/>
          </p:cNvPr>
          <p:cNvPicPr preferRelativeResize="0"/>
          <p:nvPr/>
        </p:nvPicPr>
        <p:blipFill>
          <a:blip r:embed="rId44">
            <a:alphaModFix/>
          </a:blip>
          <a:stretch>
            <a:fillRect/>
          </a:stretch>
        </p:blipFill>
        <p:spPr>
          <a:xfrm>
            <a:off x="3767550" y="2123409"/>
            <a:ext cx="834600" cy="470164"/>
          </a:xfrm>
          <a:prstGeom prst="rect">
            <a:avLst/>
          </a:prstGeom>
          <a:noFill/>
          <a:ln cap="flat" cmpd="sng" w="19050">
            <a:solidFill>
              <a:srgbClr val="000000"/>
            </a:solidFill>
            <a:prstDash val="solid"/>
            <a:round/>
            <a:headEnd len="sm" w="sm" type="none"/>
            <a:tailEnd len="sm" w="sm" type="none"/>
          </a:ln>
        </p:spPr>
      </p:pic>
      <p:pic>
        <p:nvPicPr>
          <p:cNvPr id="155" name="Google Shape;155;p25">
            <a:hlinkClick r:id="rId45"/>
          </p:cNvPr>
          <p:cNvPicPr preferRelativeResize="0"/>
          <p:nvPr/>
        </p:nvPicPr>
        <p:blipFill>
          <a:blip r:embed="rId46">
            <a:alphaModFix/>
          </a:blip>
          <a:stretch>
            <a:fillRect/>
          </a:stretch>
        </p:blipFill>
        <p:spPr>
          <a:xfrm>
            <a:off x="4896400" y="2128624"/>
            <a:ext cx="904325" cy="507900"/>
          </a:xfrm>
          <a:prstGeom prst="rect">
            <a:avLst/>
          </a:prstGeom>
          <a:noFill/>
          <a:ln cap="flat" cmpd="sng" w="19050">
            <a:solidFill>
              <a:srgbClr val="000000"/>
            </a:solidFill>
            <a:prstDash val="solid"/>
            <a:round/>
            <a:headEnd len="sm" w="sm" type="none"/>
            <a:tailEnd len="sm" w="sm" type="none"/>
          </a:ln>
        </p:spPr>
      </p:pic>
      <p:pic>
        <p:nvPicPr>
          <p:cNvPr id="156" name="Google Shape;156;p25">
            <a:hlinkClick r:id="rId47"/>
          </p:cNvPr>
          <p:cNvPicPr preferRelativeResize="0"/>
          <p:nvPr/>
        </p:nvPicPr>
        <p:blipFill>
          <a:blip r:embed="rId48">
            <a:alphaModFix/>
          </a:blip>
          <a:stretch>
            <a:fillRect/>
          </a:stretch>
        </p:blipFill>
        <p:spPr>
          <a:xfrm>
            <a:off x="71601" y="1322875"/>
            <a:ext cx="685925" cy="685925"/>
          </a:xfrm>
          <a:prstGeom prst="rect">
            <a:avLst/>
          </a:prstGeom>
          <a:noFill/>
          <a:ln cap="flat" cmpd="sng" w="9525">
            <a:solidFill>
              <a:srgbClr val="000000"/>
            </a:solidFill>
            <a:prstDash val="solid"/>
            <a:round/>
            <a:headEnd len="sm" w="sm" type="none"/>
            <a:tailEnd len="sm" w="sm" type="none"/>
          </a:ln>
        </p:spPr>
      </p:pic>
      <p:pic>
        <p:nvPicPr>
          <p:cNvPr id="157" name="Google Shape;157;p25">
            <a:hlinkClick r:id="rId49"/>
          </p:cNvPr>
          <p:cNvPicPr preferRelativeResize="0"/>
          <p:nvPr/>
        </p:nvPicPr>
        <p:blipFill>
          <a:blip r:embed="rId50">
            <a:alphaModFix/>
          </a:blip>
          <a:stretch>
            <a:fillRect/>
          </a:stretch>
        </p:blipFill>
        <p:spPr>
          <a:xfrm>
            <a:off x="103625" y="2048375"/>
            <a:ext cx="753150" cy="715075"/>
          </a:xfrm>
          <a:prstGeom prst="rect">
            <a:avLst/>
          </a:prstGeom>
          <a:noFill/>
          <a:ln cap="flat" cmpd="sng" w="9525">
            <a:solidFill>
              <a:srgbClr val="000000"/>
            </a:solidFill>
            <a:prstDash val="solid"/>
            <a:round/>
            <a:headEnd len="sm" w="sm" type="none"/>
            <a:tailEnd len="sm" w="sm" type="none"/>
          </a:ln>
        </p:spPr>
      </p:pic>
      <p:pic>
        <p:nvPicPr>
          <p:cNvPr id="158" name="Google Shape;158;p25">
            <a:hlinkClick r:id="rId51"/>
          </p:cNvPr>
          <p:cNvPicPr preferRelativeResize="0"/>
          <p:nvPr/>
        </p:nvPicPr>
        <p:blipFill>
          <a:blip r:embed="rId52">
            <a:alphaModFix/>
          </a:blip>
          <a:stretch>
            <a:fillRect/>
          </a:stretch>
        </p:blipFill>
        <p:spPr>
          <a:xfrm>
            <a:off x="794650" y="1260723"/>
            <a:ext cx="632425" cy="733825"/>
          </a:xfrm>
          <a:prstGeom prst="rect">
            <a:avLst/>
          </a:prstGeom>
          <a:noFill/>
          <a:ln cap="flat" cmpd="sng" w="9525">
            <a:solidFill>
              <a:srgbClr val="000000"/>
            </a:solidFill>
            <a:prstDash val="solid"/>
            <a:round/>
            <a:headEnd len="sm" w="sm" type="none"/>
            <a:tailEnd len="sm" w="sm" type="none"/>
          </a:ln>
        </p:spPr>
      </p:pic>
      <p:pic>
        <p:nvPicPr>
          <p:cNvPr id="159" name="Google Shape;159;p25">
            <a:hlinkClick r:id="rId53"/>
          </p:cNvPr>
          <p:cNvPicPr preferRelativeResize="0"/>
          <p:nvPr/>
        </p:nvPicPr>
        <p:blipFill>
          <a:blip r:embed="rId54">
            <a:alphaModFix/>
          </a:blip>
          <a:stretch>
            <a:fillRect/>
          </a:stretch>
        </p:blipFill>
        <p:spPr>
          <a:xfrm>
            <a:off x="2073576" y="1298713"/>
            <a:ext cx="536300" cy="657825"/>
          </a:xfrm>
          <a:prstGeom prst="rect">
            <a:avLst/>
          </a:prstGeom>
          <a:noFill/>
          <a:ln cap="flat" cmpd="sng" w="9525">
            <a:solidFill>
              <a:srgbClr val="000000"/>
            </a:solidFill>
            <a:prstDash val="solid"/>
            <a:round/>
            <a:headEnd len="sm" w="sm" type="none"/>
            <a:tailEnd len="sm" w="sm" type="none"/>
          </a:ln>
        </p:spPr>
      </p:pic>
      <p:pic>
        <p:nvPicPr>
          <p:cNvPr id="160" name="Google Shape;160;p25">
            <a:hlinkClick r:id="rId55"/>
          </p:cNvPr>
          <p:cNvPicPr preferRelativeResize="0"/>
          <p:nvPr/>
        </p:nvPicPr>
        <p:blipFill>
          <a:blip r:embed="rId56">
            <a:alphaModFix/>
          </a:blip>
          <a:stretch>
            <a:fillRect/>
          </a:stretch>
        </p:blipFill>
        <p:spPr>
          <a:xfrm>
            <a:off x="2036451" y="1951224"/>
            <a:ext cx="609325" cy="812425"/>
          </a:xfrm>
          <a:prstGeom prst="rect">
            <a:avLst/>
          </a:prstGeom>
          <a:noFill/>
          <a:ln cap="flat" cmpd="sng" w="9525">
            <a:solidFill>
              <a:srgbClr val="000000"/>
            </a:solidFill>
            <a:prstDash val="solid"/>
            <a:round/>
            <a:headEnd len="sm" w="sm" type="none"/>
            <a:tailEnd len="sm" w="sm" type="none"/>
          </a:ln>
        </p:spPr>
      </p:pic>
      <p:pic>
        <p:nvPicPr>
          <p:cNvPr id="161" name="Google Shape;161;p25">
            <a:hlinkClick r:id="rId57"/>
          </p:cNvPr>
          <p:cNvPicPr preferRelativeResize="0"/>
          <p:nvPr/>
        </p:nvPicPr>
        <p:blipFill>
          <a:blip r:embed="rId58">
            <a:alphaModFix/>
          </a:blip>
          <a:stretch>
            <a:fillRect/>
          </a:stretch>
        </p:blipFill>
        <p:spPr>
          <a:xfrm>
            <a:off x="1464200" y="1157300"/>
            <a:ext cx="572250" cy="832775"/>
          </a:xfrm>
          <a:prstGeom prst="rect">
            <a:avLst/>
          </a:prstGeom>
          <a:noFill/>
          <a:ln cap="flat" cmpd="sng" w="9525">
            <a:solidFill>
              <a:srgbClr val="000000"/>
            </a:solidFill>
            <a:prstDash val="solid"/>
            <a:round/>
            <a:headEnd len="sm" w="sm" type="none"/>
            <a:tailEnd len="sm" w="sm" type="none"/>
          </a:ln>
        </p:spPr>
      </p:pic>
      <p:pic>
        <p:nvPicPr>
          <p:cNvPr id="162" name="Google Shape;162;p25">
            <a:hlinkClick r:id="rId59"/>
          </p:cNvPr>
          <p:cNvPicPr preferRelativeResize="0"/>
          <p:nvPr/>
        </p:nvPicPr>
        <p:blipFill>
          <a:blip r:embed="rId60">
            <a:alphaModFix/>
          </a:blip>
          <a:stretch>
            <a:fillRect/>
          </a:stretch>
        </p:blipFill>
        <p:spPr>
          <a:xfrm>
            <a:off x="71600" y="2764711"/>
            <a:ext cx="572250" cy="750364"/>
          </a:xfrm>
          <a:prstGeom prst="rect">
            <a:avLst/>
          </a:prstGeom>
          <a:noFill/>
          <a:ln cap="flat" cmpd="sng" w="9525">
            <a:solidFill>
              <a:srgbClr val="000000"/>
            </a:solidFill>
            <a:prstDash val="solid"/>
            <a:round/>
            <a:headEnd len="sm" w="sm" type="none"/>
            <a:tailEnd len="sm" w="sm" type="none"/>
          </a:ln>
        </p:spPr>
      </p:pic>
      <p:pic>
        <p:nvPicPr>
          <p:cNvPr id="163" name="Google Shape;163;p25">
            <a:hlinkClick r:id="rId61"/>
          </p:cNvPr>
          <p:cNvPicPr preferRelativeResize="0"/>
          <p:nvPr/>
        </p:nvPicPr>
        <p:blipFill rotWithShape="1">
          <a:blip r:embed="rId62">
            <a:alphaModFix/>
          </a:blip>
          <a:srcRect b="0" l="54024" r="2139" t="0"/>
          <a:stretch/>
        </p:blipFill>
        <p:spPr>
          <a:xfrm>
            <a:off x="853763" y="1952275"/>
            <a:ext cx="632425" cy="812425"/>
          </a:xfrm>
          <a:prstGeom prst="rect">
            <a:avLst/>
          </a:prstGeom>
          <a:noFill/>
          <a:ln cap="flat" cmpd="sng" w="9525">
            <a:solidFill>
              <a:srgbClr val="000000"/>
            </a:solidFill>
            <a:prstDash val="solid"/>
            <a:round/>
            <a:headEnd len="sm" w="sm" type="none"/>
            <a:tailEnd len="sm" w="sm" type="none"/>
          </a:ln>
        </p:spPr>
      </p:pic>
      <p:pic>
        <p:nvPicPr>
          <p:cNvPr id="164" name="Google Shape;164;p25">
            <a:hlinkClick r:id="rId63"/>
          </p:cNvPr>
          <p:cNvPicPr preferRelativeResize="0"/>
          <p:nvPr/>
        </p:nvPicPr>
        <p:blipFill>
          <a:blip r:embed="rId64">
            <a:alphaModFix/>
          </a:blip>
          <a:stretch>
            <a:fillRect/>
          </a:stretch>
        </p:blipFill>
        <p:spPr>
          <a:xfrm>
            <a:off x="1415337" y="2799525"/>
            <a:ext cx="685925" cy="676800"/>
          </a:xfrm>
          <a:prstGeom prst="rect">
            <a:avLst/>
          </a:prstGeom>
          <a:noFill/>
          <a:ln cap="flat" cmpd="sng" w="9525">
            <a:solidFill>
              <a:srgbClr val="000000"/>
            </a:solidFill>
            <a:prstDash val="solid"/>
            <a:round/>
            <a:headEnd len="sm" w="sm" type="none"/>
            <a:tailEnd len="sm" w="sm" type="none"/>
          </a:ln>
        </p:spPr>
      </p:pic>
      <p:pic>
        <p:nvPicPr>
          <p:cNvPr id="165" name="Google Shape;165;p25">
            <a:hlinkClick r:id="rId65"/>
          </p:cNvPr>
          <p:cNvPicPr preferRelativeResize="0"/>
          <p:nvPr/>
        </p:nvPicPr>
        <p:blipFill>
          <a:blip r:embed="rId66">
            <a:alphaModFix/>
          </a:blip>
          <a:stretch>
            <a:fillRect/>
          </a:stretch>
        </p:blipFill>
        <p:spPr>
          <a:xfrm>
            <a:off x="1753075" y="3511139"/>
            <a:ext cx="904325" cy="711309"/>
          </a:xfrm>
          <a:prstGeom prst="rect">
            <a:avLst/>
          </a:prstGeom>
          <a:noFill/>
          <a:ln cap="flat" cmpd="sng" w="9525">
            <a:solidFill>
              <a:srgbClr val="000000"/>
            </a:solidFill>
            <a:prstDash val="solid"/>
            <a:round/>
            <a:headEnd len="sm" w="sm" type="none"/>
            <a:tailEnd len="sm" w="sm" type="none"/>
          </a:ln>
        </p:spPr>
      </p:pic>
      <p:pic>
        <p:nvPicPr>
          <p:cNvPr id="166" name="Google Shape;166;p25">
            <a:hlinkClick r:id="rId67"/>
          </p:cNvPr>
          <p:cNvPicPr preferRelativeResize="0"/>
          <p:nvPr/>
        </p:nvPicPr>
        <p:blipFill>
          <a:blip r:embed="rId68">
            <a:alphaModFix/>
          </a:blip>
          <a:stretch>
            <a:fillRect/>
          </a:stretch>
        </p:blipFill>
        <p:spPr>
          <a:xfrm>
            <a:off x="1507725" y="2001501"/>
            <a:ext cx="507175" cy="762138"/>
          </a:xfrm>
          <a:prstGeom prst="rect">
            <a:avLst/>
          </a:prstGeom>
          <a:noFill/>
          <a:ln cap="flat" cmpd="sng" w="9525">
            <a:solidFill>
              <a:srgbClr val="000000"/>
            </a:solidFill>
            <a:prstDash val="solid"/>
            <a:round/>
            <a:headEnd len="sm" w="sm" type="none"/>
            <a:tailEnd len="sm" w="sm" type="none"/>
          </a:ln>
        </p:spPr>
      </p:pic>
      <p:pic>
        <p:nvPicPr>
          <p:cNvPr id="167" name="Google Shape;167;p25">
            <a:hlinkClick r:id="rId69"/>
          </p:cNvPr>
          <p:cNvPicPr preferRelativeResize="0"/>
          <p:nvPr/>
        </p:nvPicPr>
        <p:blipFill>
          <a:blip r:embed="rId70">
            <a:alphaModFix/>
          </a:blip>
          <a:stretch>
            <a:fillRect/>
          </a:stretch>
        </p:blipFill>
        <p:spPr>
          <a:xfrm>
            <a:off x="905014" y="3594384"/>
            <a:ext cx="812425" cy="662329"/>
          </a:xfrm>
          <a:prstGeom prst="rect">
            <a:avLst/>
          </a:prstGeom>
          <a:noFill/>
          <a:ln cap="flat" cmpd="sng" w="9525">
            <a:solidFill>
              <a:srgbClr val="000000"/>
            </a:solidFill>
            <a:prstDash val="solid"/>
            <a:round/>
            <a:headEnd len="sm" w="sm" type="none"/>
            <a:tailEnd len="sm" w="sm" type="none"/>
          </a:ln>
        </p:spPr>
      </p:pic>
      <p:pic>
        <p:nvPicPr>
          <p:cNvPr id="168" name="Google Shape;168;p25">
            <a:hlinkClick r:id="rId71"/>
          </p:cNvPr>
          <p:cNvPicPr preferRelativeResize="0"/>
          <p:nvPr/>
        </p:nvPicPr>
        <p:blipFill>
          <a:blip r:embed="rId72">
            <a:alphaModFix/>
          </a:blip>
          <a:stretch>
            <a:fillRect/>
          </a:stretch>
        </p:blipFill>
        <p:spPr>
          <a:xfrm>
            <a:off x="2151186" y="2844437"/>
            <a:ext cx="551426" cy="641575"/>
          </a:xfrm>
          <a:prstGeom prst="rect">
            <a:avLst/>
          </a:prstGeom>
          <a:noFill/>
          <a:ln cap="flat" cmpd="sng" w="9525">
            <a:solidFill>
              <a:srgbClr val="000000"/>
            </a:solidFill>
            <a:prstDash val="solid"/>
            <a:round/>
            <a:headEnd len="sm" w="sm" type="none"/>
            <a:tailEnd len="sm" w="sm" type="none"/>
          </a:ln>
        </p:spPr>
      </p:pic>
      <p:pic>
        <p:nvPicPr>
          <p:cNvPr id="169" name="Google Shape;169;p25">
            <a:hlinkClick r:id="rId73"/>
          </p:cNvPr>
          <p:cNvPicPr preferRelativeResize="0"/>
          <p:nvPr/>
        </p:nvPicPr>
        <p:blipFill>
          <a:blip r:embed="rId74">
            <a:alphaModFix/>
          </a:blip>
          <a:stretch>
            <a:fillRect/>
          </a:stretch>
        </p:blipFill>
        <p:spPr>
          <a:xfrm>
            <a:off x="697598" y="2672363"/>
            <a:ext cx="667852" cy="812425"/>
          </a:xfrm>
          <a:prstGeom prst="rect">
            <a:avLst/>
          </a:prstGeom>
          <a:noFill/>
          <a:ln cap="flat" cmpd="sng" w="9525">
            <a:solidFill>
              <a:srgbClr val="000000"/>
            </a:solidFill>
            <a:prstDash val="solid"/>
            <a:round/>
            <a:headEnd len="sm" w="sm" type="none"/>
            <a:tailEnd len="sm" w="sm" type="none"/>
          </a:ln>
        </p:spPr>
      </p:pic>
      <p:pic>
        <p:nvPicPr>
          <p:cNvPr id="170" name="Google Shape;170;p25">
            <a:hlinkClick r:id="rId75"/>
          </p:cNvPr>
          <p:cNvPicPr preferRelativeResize="0"/>
          <p:nvPr/>
        </p:nvPicPr>
        <p:blipFill>
          <a:blip r:embed="rId76">
            <a:alphaModFix/>
          </a:blip>
          <a:stretch>
            <a:fillRect/>
          </a:stretch>
        </p:blipFill>
        <p:spPr>
          <a:xfrm>
            <a:off x="91013" y="3516326"/>
            <a:ext cx="778350" cy="728024"/>
          </a:xfrm>
          <a:prstGeom prst="rect">
            <a:avLst/>
          </a:prstGeom>
          <a:noFill/>
          <a:ln cap="flat" cmpd="sng" w="9525">
            <a:solidFill>
              <a:srgbClr val="000000"/>
            </a:solidFill>
            <a:prstDash val="solid"/>
            <a:round/>
            <a:headEnd len="sm" w="sm" type="none"/>
            <a:tailEnd len="sm" w="sm" type="none"/>
          </a:ln>
        </p:spPr>
      </p:pic>
      <p:sp>
        <p:nvSpPr>
          <p:cNvPr id="171" name="Google Shape;171;p25">
            <a:hlinkClick action="ppaction://hlinksldjump" r:id="rId77"/>
          </p:cNvPr>
          <p:cNvSpPr txBox="1"/>
          <p:nvPr/>
        </p:nvSpPr>
        <p:spPr>
          <a:xfrm>
            <a:off x="8215300" y="4435438"/>
            <a:ext cx="667800" cy="589800"/>
          </a:xfrm>
          <a:prstGeom prst="rect">
            <a:avLst/>
          </a:prstGeom>
          <a:solidFill>
            <a:srgbClr val="F1C23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Chelsea Market"/>
                <a:ea typeface="Chelsea Market"/>
                <a:cs typeface="Chelsea Market"/>
                <a:sym typeface="Chelsea Market"/>
              </a:rPr>
              <a:t>More about dinos</a:t>
            </a:r>
            <a:endParaRPr sz="1100">
              <a:latin typeface="Chelsea Market"/>
              <a:ea typeface="Chelsea Market"/>
              <a:cs typeface="Chelsea Market"/>
              <a:sym typeface="Chelsea Market"/>
            </a:endParaRPr>
          </a:p>
        </p:txBody>
      </p:sp>
      <p:sp>
        <p:nvSpPr>
          <p:cNvPr id="172" name="Google Shape;172;p25">
            <a:hlinkClick action="ppaction://hlinksldjump" r:id="rId78"/>
          </p:cNvPr>
          <p:cNvSpPr txBox="1"/>
          <p:nvPr/>
        </p:nvSpPr>
        <p:spPr>
          <a:xfrm>
            <a:off x="7554500" y="4453300"/>
            <a:ext cx="551400" cy="554100"/>
          </a:xfrm>
          <a:prstGeom prst="rect">
            <a:avLst/>
          </a:prstGeom>
          <a:solidFill>
            <a:srgbClr val="F1C23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helsea Market"/>
                <a:ea typeface="Chelsea Market"/>
                <a:cs typeface="Chelsea Market"/>
                <a:sym typeface="Chelsea Market"/>
              </a:rPr>
              <a:t>Field trip</a:t>
            </a:r>
            <a:endParaRPr sz="1200">
              <a:latin typeface="Chelsea Market"/>
              <a:ea typeface="Chelsea Market"/>
              <a:cs typeface="Chelsea Market"/>
              <a:sym typeface="Chelsea Marke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grpSp>
        <p:nvGrpSpPr>
          <p:cNvPr id="177" name="Google Shape;177;p26"/>
          <p:cNvGrpSpPr/>
          <p:nvPr/>
        </p:nvGrpSpPr>
        <p:grpSpPr>
          <a:xfrm>
            <a:off x="0" y="4060550"/>
            <a:ext cx="9144000" cy="1082950"/>
            <a:chOff x="0" y="4060550"/>
            <a:chExt cx="9144000" cy="1082950"/>
          </a:xfrm>
        </p:grpSpPr>
        <p:pic>
          <p:nvPicPr>
            <p:cNvPr id="178" name="Google Shape;178;p26"/>
            <p:cNvPicPr preferRelativeResize="0"/>
            <p:nvPr/>
          </p:nvPicPr>
          <p:blipFill rotWithShape="1">
            <a:blip r:embed="rId3">
              <a:alphaModFix/>
            </a:blip>
            <a:srcRect b="6120" l="0" r="0" t="0"/>
            <a:stretch/>
          </p:blipFill>
          <p:spPr>
            <a:xfrm>
              <a:off x="0" y="4196150"/>
              <a:ext cx="9144000" cy="947350"/>
            </a:xfrm>
            <a:prstGeom prst="rect">
              <a:avLst/>
            </a:prstGeom>
            <a:noFill/>
            <a:ln>
              <a:noFill/>
            </a:ln>
          </p:spPr>
        </p:pic>
        <p:pic>
          <p:nvPicPr>
            <p:cNvPr id="179" name="Google Shape;179;p26"/>
            <p:cNvPicPr preferRelativeResize="0"/>
            <p:nvPr/>
          </p:nvPicPr>
          <p:blipFill rotWithShape="1">
            <a:blip r:embed="rId4">
              <a:alphaModFix/>
            </a:blip>
            <a:srcRect b="17182" l="66237" r="0" t="16552"/>
            <a:stretch/>
          </p:blipFill>
          <p:spPr>
            <a:xfrm rot="5400000">
              <a:off x="4045813" y="290337"/>
              <a:ext cx="964400" cy="8741925"/>
            </a:xfrm>
            <a:prstGeom prst="rect">
              <a:avLst/>
            </a:prstGeom>
            <a:noFill/>
            <a:ln>
              <a:noFill/>
            </a:ln>
          </p:spPr>
        </p:pic>
        <p:sp>
          <p:nvSpPr>
            <p:cNvPr id="180" name="Google Shape;180;p26"/>
            <p:cNvSpPr/>
            <p:nvPr/>
          </p:nvSpPr>
          <p:spPr>
            <a:xfrm>
              <a:off x="42875" y="4060550"/>
              <a:ext cx="9101100" cy="135600"/>
            </a:xfrm>
            <a:prstGeom prst="rect">
              <a:avLst/>
            </a:prstGeom>
            <a:solidFill>
              <a:srgbClr val="79310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1" name="Google Shape;181;p26"/>
          <p:cNvPicPr preferRelativeResize="0"/>
          <p:nvPr/>
        </p:nvPicPr>
        <p:blipFill rotWithShape="1">
          <a:blip r:embed="rId5">
            <a:alphaModFix/>
          </a:blip>
          <a:srcRect b="0" l="0" r="0" t="17163"/>
          <a:stretch/>
        </p:blipFill>
        <p:spPr>
          <a:xfrm>
            <a:off x="4695750" y="1860989"/>
            <a:ext cx="2339950" cy="2987687"/>
          </a:xfrm>
          <a:prstGeom prst="rect">
            <a:avLst/>
          </a:prstGeom>
          <a:noFill/>
          <a:ln>
            <a:noFill/>
          </a:ln>
        </p:spPr>
      </p:pic>
      <p:pic>
        <p:nvPicPr>
          <p:cNvPr id="182" name="Google Shape;182;p26"/>
          <p:cNvPicPr preferRelativeResize="0"/>
          <p:nvPr/>
        </p:nvPicPr>
        <p:blipFill rotWithShape="1">
          <a:blip r:embed="rId5">
            <a:alphaModFix/>
          </a:blip>
          <a:srcRect b="0" l="0" r="0" t="17163"/>
          <a:stretch/>
        </p:blipFill>
        <p:spPr>
          <a:xfrm>
            <a:off x="2777500" y="1860989"/>
            <a:ext cx="2339950" cy="2987687"/>
          </a:xfrm>
          <a:prstGeom prst="rect">
            <a:avLst/>
          </a:prstGeom>
          <a:noFill/>
          <a:ln>
            <a:noFill/>
          </a:ln>
        </p:spPr>
      </p:pic>
      <p:pic>
        <p:nvPicPr>
          <p:cNvPr id="183" name="Google Shape;183;p26"/>
          <p:cNvPicPr preferRelativeResize="0"/>
          <p:nvPr/>
        </p:nvPicPr>
        <p:blipFill rotWithShape="1">
          <a:blip r:embed="rId5">
            <a:alphaModFix/>
          </a:blip>
          <a:srcRect b="0" l="0" r="0" t="17163"/>
          <a:stretch/>
        </p:blipFill>
        <p:spPr>
          <a:xfrm>
            <a:off x="437550" y="1860989"/>
            <a:ext cx="2339950" cy="2987687"/>
          </a:xfrm>
          <a:prstGeom prst="rect">
            <a:avLst/>
          </a:prstGeom>
          <a:noFill/>
          <a:ln>
            <a:noFill/>
          </a:ln>
        </p:spPr>
      </p:pic>
      <p:pic>
        <p:nvPicPr>
          <p:cNvPr id="184" name="Google Shape;184;p26"/>
          <p:cNvPicPr preferRelativeResize="0"/>
          <p:nvPr/>
        </p:nvPicPr>
        <p:blipFill rotWithShape="1">
          <a:blip r:embed="rId5">
            <a:alphaModFix/>
          </a:blip>
          <a:srcRect b="0" l="0" r="0" t="17163"/>
          <a:stretch/>
        </p:blipFill>
        <p:spPr>
          <a:xfrm>
            <a:off x="-888187" y="1860989"/>
            <a:ext cx="2339950" cy="2987687"/>
          </a:xfrm>
          <a:prstGeom prst="rect">
            <a:avLst/>
          </a:prstGeom>
          <a:noFill/>
          <a:ln>
            <a:noFill/>
          </a:ln>
        </p:spPr>
      </p:pic>
      <p:pic>
        <p:nvPicPr>
          <p:cNvPr id="185" name="Google Shape;185;p26"/>
          <p:cNvPicPr preferRelativeResize="0"/>
          <p:nvPr/>
        </p:nvPicPr>
        <p:blipFill rotWithShape="1">
          <a:blip r:embed="rId5">
            <a:alphaModFix/>
          </a:blip>
          <a:srcRect b="0" l="0" r="0" t="17163"/>
          <a:stretch/>
        </p:blipFill>
        <p:spPr>
          <a:xfrm>
            <a:off x="7026500" y="1768051"/>
            <a:ext cx="2339950" cy="2987687"/>
          </a:xfrm>
          <a:prstGeom prst="rect">
            <a:avLst/>
          </a:prstGeom>
          <a:noFill/>
          <a:ln>
            <a:noFill/>
          </a:ln>
        </p:spPr>
      </p:pic>
      <p:pic>
        <p:nvPicPr>
          <p:cNvPr id="186" name="Google Shape;186;p26"/>
          <p:cNvPicPr preferRelativeResize="0"/>
          <p:nvPr/>
        </p:nvPicPr>
        <p:blipFill rotWithShape="1">
          <a:blip r:embed="rId6">
            <a:alphaModFix/>
          </a:blip>
          <a:srcRect b="39437" l="0" r="0" t="0"/>
          <a:stretch/>
        </p:blipFill>
        <p:spPr>
          <a:xfrm>
            <a:off x="1" y="8400"/>
            <a:ext cx="2339944" cy="516716"/>
          </a:xfrm>
          <a:prstGeom prst="rect">
            <a:avLst/>
          </a:prstGeom>
          <a:noFill/>
          <a:ln>
            <a:noFill/>
          </a:ln>
        </p:spPr>
      </p:pic>
      <p:pic>
        <p:nvPicPr>
          <p:cNvPr id="187" name="Google Shape;187;p26"/>
          <p:cNvPicPr preferRelativeResize="0"/>
          <p:nvPr/>
        </p:nvPicPr>
        <p:blipFill rotWithShape="1">
          <a:blip r:embed="rId6">
            <a:alphaModFix/>
          </a:blip>
          <a:srcRect b="39437" l="0" r="0" t="0"/>
          <a:stretch/>
        </p:blipFill>
        <p:spPr>
          <a:xfrm>
            <a:off x="2355801" y="8400"/>
            <a:ext cx="2339944" cy="516716"/>
          </a:xfrm>
          <a:prstGeom prst="rect">
            <a:avLst/>
          </a:prstGeom>
          <a:noFill/>
          <a:ln>
            <a:noFill/>
          </a:ln>
        </p:spPr>
      </p:pic>
      <p:pic>
        <p:nvPicPr>
          <p:cNvPr id="188" name="Google Shape;188;p26"/>
          <p:cNvPicPr preferRelativeResize="0"/>
          <p:nvPr/>
        </p:nvPicPr>
        <p:blipFill rotWithShape="1">
          <a:blip r:embed="rId6">
            <a:alphaModFix/>
          </a:blip>
          <a:srcRect b="39437" l="0" r="0" t="0"/>
          <a:stretch/>
        </p:blipFill>
        <p:spPr>
          <a:xfrm>
            <a:off x="4572001" y="8400"/>
            <a:ext cx="2339944" cy="516716"/>
          </a:xfrm>
          <a:prstGeom prst="rect">
            <a:avLst/>
          </a:prstGeom>
          <a:noFill/>
          <a:ln>
            <a:noFill/>
          </a:ln>
        </p:spPr>
      </p:pic>
      <p:pic>
        <p:nvPicPr>
          <p:cNvPr id="189" name="Google Shape;189;p26"/>
          <p:cNvPicPr preferRelativeResize="0"/>
          <p:nvPr/>
        </p:nvPicPr>
        <p:blipFill rotWithShape="1">
          <a:blip r:embed="rId6">
            <a:alphaModFix/>
          </a:blip>
          <a:srcRect b="39437" l="0" r="0" t="0"/>
          <a:stretch/>
        </p:blipFill>
        <p:spPr>
          <a:xfrm>
            <a:off x="6789276" y="8400"/>
            <a:ext cx="2339944" cy="516716"/>
          </a:xfrm>
          <a:prstGeom prst="rect">
            <a:avLst/>
          </a:prstGeom>
          <a:noFill/>
          <a:ln>
            <a:noFill/>
          </a:ln>
        </p:spPr>
      </p:pic>
      <p:pic>
        <p:nvPicPr>
          <p:cNvPr id="190" name="Google Shape;190;p26"/>
          <p:cNvPicPr preferRelativeResize="0"/>
          <p:nvPr/>
        </p:nvPicPr>
        <p:blipFill rotWithShape="1">
          <a:blip r:embed="rId7">
            <a:alphaModFix/>
          </a:blip>
          <a:srcRect b="0" l="24138" r="0" t="0"/>
          <a:stretch/>
        </p:blipFill>
        <p:spPr>
          <a:xfrm flipH="1">
            <a:off x="-888175" y="1191800"/>
            <a:ext cx="2849125" cy="3755750"/>
          </a:xfrm>
          <a:prstGeom prst="rect">
            <a:avLst/>
          </a:prstGeom>
          <a:noFill/>
          <a:ln>
            <a:noFill/>
          </a:ln>
        </p:spPr>
      </p:pic>
      <p:sp>
        <p:nvSpPr>
          <p:cNvPr id="191" name="Google Shape;191;p26"/>
          <p:cNvSpPr txBox="1"/>
          <p:nvPr/>
        </p:nvSpPr>
        <p:spPr>
          <a:xfrm>
            <a:off x="1417663" y="1481625"/>
            <a:ext cx="2550300" cy="431100"/>
          </a:xfrm>
          <a:prstGeom prst="rect">
            <a:avLst/>
          </a:prstGeom>
          <a:noFill/>
          <a:ln>
            <a:noFill/>
          </a:ln>
          <a:effectLst>
            <a:outerShdw blurRad="128588" rotWithShape="0" algn="bl" dir="5400000" dist="66675">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helsea Market"/>
                <a:ea typeface="Chelsea Market"/>
                <a:cs typeface="Chelsea Market"/>
                <a:sym typeface="Chelsea Market"/>
              </a:rPr>
              <a:t>Paleontologist </a:t>
            </a:r>
            <a:endParaRPr sz="1600">
              <a:latin typeface="Chelsea Market"/>
              <a:ea typeface="Chelsea Market"/>
              <a:cs typeface="Chelsea Market"/>
              <a:sym typeface="Chelsea Market"/>
            </a:endParaRPr>
          </a:p>
        </p:txBody>
      </p:sp>
      <p:pic>
        <p:nvPicPr>
          <p:cNvPr descr="Jessi and Squeaks love science mysteries, and today they've teamed up with their friend, Dino, to try and solve one of the biggest mysteries of all: what happened to the dinosaurs? &#10;&#10;Photo Credit: Plaza Grande, Mérida, Mexico by Niek van Son&#10;&#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www.pbs.org/wgbh/evolution/extinction/dinosaurs&#10;https://www.nytimes.com/2017/11/09/science/dinosaurs-asteroid-chicxulub-extinction.html&#10;https://news.nationalgeographic.com/2017/11/dinosaurs-extinction-asteroid-chicxulub-soot-earth-science/&#10;https://news.nationalgeographic.com/2016/06/what-happened-day-dinosaurs-died-chicxulub-drilling-asteroid-science/&#10;https://www.sciencenewsforstudents.org/article/dinosaurs-extinction-asteroid-eruptions-doom&#10;https://www.scholastic.com/teachers/articles/teaching-content/why-did-all-dinosaurs-become-extinct/&#10;https://www.nationalgeographic.com/science/prehistoric-world/dinosaur-extinction/&#10;https://www.amnh.org/exhibitions/dinosaurs-ancient-fossils-new-discoveries/extinction&#10;http://www.ucmp.berkeley.edu/diapsids/avians.html&#10;https://www.scientificamerican.com/article/how-dinosaurs-shrank-and-became-birds/" id="192" name="Google Shape;192;p26" title="What Happened to the Dinosaurs?">
            <a:hlinkClick r:id="rId8"/>
          </p:cNvPr>
          <p:cNvPicPr preferRelativeResize="0"/>
          <p:nvPr/>
        </p:nvPicPr>
        <p:blipFill>
          <a:blip r:embed="rId9">
            <a:alphaModFix/>
          </a:blip>
          <a:stretch>
            <a:fillRect/>
          </a:stretch>
        </p:blipFill>
        <p:spPr>
          <a:xfrm>
            <a:off x="4256500" y="126850"/>
            <a:ext cx="2312200" cy="1734150"/>
          </a:xfrm>
          <a:prstGeom prst="rect">
            <a:avLst/>
          </a:prstGeom>
          <a:noFill/>
          <a:ln>
            <a:noFill/>
          </a:ln>
        </p:spPr>
      </p:pic>
      <p:pic>
        <p:nvPicPr>
          <p:cNvPr descr="Food Eating Sticker by themishiewishie" id="193" name="Google Shape;193;p26"/>
          <p:cNvPicPr preferRelativeResize="0"/>
          <p:nvPr/>
        </p:nvPicPr>
        <p:blipFill>
          <a:blip r:embed="rId10">
            <a:alphaModFix/>
          </a:blip>
          <a:stretch>
            <a:fillRect/>
          </a:stretch>
        </p:blipFill>
        <p:spPr>
          <a:xfrm>
            <a:off x="3846850" y="1912722"/>
            <a:ext cx="2571775" cy="3090278"/>
          </a:xfrm>
          <a:prstGeom prst="rect">
            <a:avLst/>
          </a:prstGeom>
          <a:noFill/>
          <a:ln>
            <a:noFill/>
          </a:ln>
        </p:spPr>
      </p:pic>
      <p:pic>
        <p:nvPicPr>
          <p:cNvPr descr="Marc wants to be a Paleontologist and dig for dinosaur bones. He imagines what it would be like digging, finding and assembling a whole Tyrannosaurus Rex. And then playing soccer and riding him around! Yeehaw!&#10;&#10;Subscribe! http://lickst.at/radsheepjr" id="194" name="Google Shape;194;p26" title="I Want To Be A Paleontologist - Kids Dream Jobs - Can You Imagine That!">
            <a:hlinkClick r:id="rId11"/>
          </p:cNvPr>
          <p:cNvPicPr preferRelativeResize="0"/>
          <p:nvPr/>
        </p:nvPicPr>
        <p:blipFill>
          <a:blip r:embed="rId12">
            <a:alphaModFix/>
          </a:blip>
          <a:stretch>
            <a:fillRect/>
          </a:stretch>
        </p:blipFill>
        <p:spPr>
          <a:xfrm>
            <a:off x="1988313" y="2416375"/>
            <a:ext cx="1831175" cy="1373375"/>
          </a:xfrm>
          <a:prstGeom prst="rect">
            <a:avLst/>
          </a:prstGeom>
          <a:noFill/>
          <a:ln>
            <a:noFill/>
          </a:ln>
        </p:spPr>
      </p:pic>
      <p:pic>
        <p:nvPicPr>
          <p:cNvPr descr="Flying Jurassic World Sticker by themishiewishie" id="195" name="Google Shape;195;p26"/>
          <p:cNvPicPr preferRelativeResize="0"/>
          <p:nvPr/>
        </p:nvPicPr>
        <p:blipFill>
          <a:blip r:embed="rId13">
            <a:alphaModFix/>
          </a:blip>
          <a:stretch>
            <a:fillRect/>
          </a:stretch>
        </p:blipFill>
        <p:spPr>
          <a:xfrm flipH="1" rot="3224781">
            <a:off x="1747825" y="-219376"/>
            <a:ext cx="1568526" cy="1884775"/>
          </a:xfrm>
          <a:prstGeom prst="rect">
            <a:avLst/>
          </a:prstGeom>
          <a:noFill/>
          <a:ln>
            <a:noFill/>
          </a:ln>
        </p:spPr>
      </p:pic>
      <p:pic>
        <p:nvPicPr>
          <p:cNvPr descr="dino tap Sticker by Carousel" id="196" name="Google Shape;196;p26">
            <a:hlinkClick action="ppaction://hlinkshowjump?jump=firstslide"/>
          </p:cNvPr>
          <p:cNvPicPr preferRelativeResize="0"/>
          <p:nvPr/>
        </p:nvPicPr>
        <p:blipFill rotWithShape="1">
          <a:blip r:embed="rId14">
            <a:alphaModFix/>
          </a:blip>
          <a:srcRect b="0" l="15926" r="19202" t="0"/>
          <a:stretch/>
        </p:blipFill>
        <p:spPr>
          <a:xfrm>
            <a:off x="8110292" y="-61038"/>
            <a:ext cx="933783" cy="1439475"/>
          </a:xfrm>
          <a:prstGeom prst="rect">
            <a:avLst/>
          </a:prstGeom>
          <a:noFill/>
          <a:ln>
            <a:noFill/>
          </a:ln>
        </p:spPr>
      </p:pic>
      <p:pic>
        <p:nvPicPr>
          <p:cNvPr descr="Do you have any questions about dinosaurs, or anything else about nature, or outer space, or machines, then let us know by leaving a comment or emailing us at kids@thescishow.com.&#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http://gimpasaura.blogspot.com/2015/02/pterosaurs-are-not-dinosaurs.html&#10;http://www.ucmp.berkeley.edu/diapsids/avians.html&#10;http://eesc.columbia.edu//courses/v1001/dinosaur_def.html&#10;http://dinosaurs.about.com/od/dinosaurbasics/a/definition.htm" id="197" name="Google Shape;197;p26" title="Get to Know a Dinosaur!">
            <a:hlinkClick r:id="rId15"/>
          </p:cNvPr>
          <p:cNvPicPr preferRelativeResize="0"/>
          <p:nvPr/>
        </p:nvPicPr>
        <p:blipFill>
          <a:blip r:embed="rId16">
            <a:alphaModFix/>
          </a:blip>
          <a:stretch>
            <a:fillRect/>
          </a:stretch>
        </p:blipFill>
        <p:spPr>
          <a:xfrm>
            <a:off x="6646149" y="1704670"/>
            <a:ext cx="2312200" cy="17341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grpSp>
        <p:nvGrpSpPr>
          <p:cNvPr id="202" name="Google Shape;202;p27"/>
          <p:cNvGrpSpPr/>
          <p:nvPr/>
        </p:nvGrpSpPr>
        <p:grpSpPr>
          <a:xfrm>
            <a:off x="0" y="4060550"/>
            <a:ext cx="9144000" cy="1082950"/>
            <a:chOff x="0" y="4060550"/>
            <a:chExt cx="9144000" cy="1082950"/>
          </a:xfrm>
        </p:grpSpPr>
        <p:pic>
          <p:nvPicPr>
            <p:cNvPr id="203" name="Google Shape;203;p27"/>
            <p:cNvPicPr preferRelativeResize="0"/>
            <p:nvPr/>
          </p:nvPicPr>
          <p:blipFill rotWithShape="1">
            <a:blip r:embed="rId3">
              <a:alphaModFix/>
            </a:blip>
            <a:srcRect b="6120" l="0" r="0" t="0"/>
            <a:stretch/>
          </p:blipFill>
          <p:spPr>
            <a:xfrm>
              <a:off x="0" y="4196150"/>
              <a:ext cx="9144000" cy="947350"/>
            </a:xfrm>
            <a:prstGeom prst="rect">
              <a:avLst/>
            </a:prstGeom>
            <a:noFill/>
            <a:ln>
              <a:noFill/>
            </a:ln>
          </p:spPr>
        </p:pic>
        <p:pic>
          <p:nvPicPr>
            <p:cNvPr id="204" name="Google Shape;204;p27"/>
            <p:cNvPicPr preferRelativeResize="0"/>
            <p:nvPr/>
          </p:nvPicPr>
          <p:blipFill rotWithShape="1">
            <a:blip r:embed="rId4">
              <a:alphaModFix/>
            </a:blip>
            <a:srcRect b="17182" l="66237" r="0" t="16552"/>
            <a:stretch/>
          </p:blipFill>
          <p:spPr>
            <a:xfrm rot="5400000">
              <a:off x="4045813" y="290337"/>
              <a:ext cx="964400" cy="8741925"/>
            </a:xfrm>
            <a:prstGeom prst="rect">
              <a:avLst/>
            </a:prstGeom>
            <a:noFill/>
            <a:ln>
              <a:noFill/>
            </a:ln>
          </p:spPr>
        </p:pic>
        <p:sp>
          <p:nvSpPr>
            <p:cNvPr id="205" name="Google Shape;205;p27"/>
            <p:cNvSpPr/>
            <p:nvPr/>
          </p:nvSpPr>
          <p:spPr>
            <a:xfrm>
              <a:off x="42875" y="4060550"/>
              <a:ext cx="9101100" cy="135600"/>
            </a:xfrm>
            <a:prstGeom prst="rect">
              <a:avLst/>
            </a:prstGeom>
            <a:solidFill>
              <a:srgbClr val="79310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06" name="Google Shape;206;p27"/>
          <p:cNvPicPr preferRelativeResize="0"/>
          <p:nvPr/>
        </p:nvPicPr>
        <p:blipFill rotWithShape="1">
          <a:blip r:embed="rId5">
            <a:alphaModFix/>
          </a:blip>
          <a:srcRect b="0" l="0" r="0" t="17163"/>
          <a:stretch/>
        </p:blipFill>
        <p:spPr>
          <a:xfrm>
            <a:off x="7693775" y="1786489"/>
            <a:ext cx="2339950" cy="2987687"/>
          </a:xfrm>
          <a:prstGeom prst="rect">
            <a:avLst/>
          </a:prstGeom>
          <a:noFill/>
          <a:ln>
            <a:noFill/>
          </a:ln>
        </p:spPr>
      </p:pic>
      <p:pic>
        <p:nvPicPr>
          <p:cNvPr id="207" name="Google Shape;207;p27"/>
          <p:cNvPicPr preferRelativeResize="0"/>
          <p:nvPr/>
        </p:nvPicPr>
        <p:blipFill rotWithShape="1">
          <a:blip r:embed="rId6">
            <a:alphaModFix/>
          </a:blip>
          <a:srcRect b="0" l="0" r="53468" t="12303"/>
          <a:stretch/>
        </p:blipFill>
        <p:spPr>
          <a:xfrm>
            <a:off x="7714249" y="3113448"/>
            <a:ext cx="1162096" cy="1420825"/>
          </a:xfrm>
          <a:prstGeom prst="rect">
            <a:avLst/>
          </a:prstGeom>
          <a:noFill/>
          <a:ln>
            <a:noFill/>
          </a:ln>
        </p:spPr>
      </p:pic>
      <p:pic>
        <p:nvPicPr>
          <p:cNvPr id="208" name="Google Shape;208;p27"/>
          <p:cNvPicPr preferRelativeResize="0"/>
          <p:nvPr/>
        </p:nvPicPr>
        <p:blipFill rotWithShape="1">
          <a:blip r:embed="rId5">
            <a:alphaModFix/>
          </a:blip>
          <a:srcRect b="0" l="0" r="0" t="17163"/>
          <a:stretch/>
        </p:blipFill>
        <p:spPr>
          <a:xfrm flipH="1">
            <a:off x="-630950" y="1786489"/>
            <a:ext cx="2339950" cy="2987687"/>
          </a:xfrm>
          <a:prstGeom prst="rect">
            <a:avLst/>
          </a:prstGeom>
          <a:noFill/>
          <a:ln>
            <a:noFill/>
          </a:ln>
        </p:spPr>
      </p:pic>
      <p:pic>
        <p:nvPicPr>
          <p:cNvPr id="209" name="Google Shape;209;p27"/>
          <p:cNvPicPr preferRelativeResize="0"/>
          <p:nvPr/>
        </p:nvPicPr>
        <p:blipFill rotWithShape="1">
          <a:blip r:embed="rId6">
            <a:alphaModFix/>
          </a:blip>
          <a:srcRect b="0" l="0" r="53468" t="12303"/>
          <a:stretch/>
        </p:blipFill>
        <p:spPr>
          <a:xfrm flipH="1">
            <a:off x="526430" y="3113448"/>
            <a:ext cx="1162096" cy="1420825"/>
          </a:xfrm>
          <a:prstGeom prst="rect">
            <a:avLst/>
          </a:prstGeom>
          <a:noFill/>
          <a:ln>
            <a:noFill/>
          </a:ln>
        </p:spPr>
      </p:pic>
      <p:pic>
        <p:nvPicPr>
          <p:cNvPr descr="Watch this video and MUCH more in the Super Simple App for iOS! ► http://apple.co/2nW5hPd&#10;Caitie visits the Canadian Museum of Nature and makes amazing dinosaur discoveries with paleontologist Jordan Mallon! The Canadian Museum of Nature has an impressive collection of over 30 complete skeletons from the dinosaur era - RAWR! Let's go! &#10;&#10;PARENTS AND TEACHERS: Thank you so much for watching Super Simple with your families and/or students. If your young ones are watching without supervision, we recommend some of the following viewing options:&#10;► SUPER SIMPLE APP -- http://bit.ly/SuperSimpleApp&#10;Be the first to watch new Super Simple videos in the Super Simple App! Ad-free and designed for young learners.&#10;► DOWNLOAD -- http://bit.ly/SuperSimpleShop&#10;Videos from all Super Simple channels are available for purchase at the Super Simple online shop. You can also find some DVDs there.&#10;► YOUTUBE KIDS -- http://bit.ly/You-Tube-Kids&#10;Designed to make it safer and simpler for young ones to watch online video, YouTube Kids includes a suite of parental controls so you can tailor the experience to suit your family’s needs.&#10;► AMAZON VIDEO&#10;Are you an Amazon Prime member? Watch Super Simple videos ad-free on Amazon Prime Video. Just search for “Super Simple.”&#10;► KHAN ACADEMY KIDS -- http://bit.ly/KhanKids-App&#10;Super Simple has partnered with Khan Academy on their latest app designed for preschoolers. You’ll find Super Simple Songs worked into the curriculum throughout the app.&#10;► PLAYKIDS -- http://bit.ly/Play-Kids&#10;Do you have the PlayKids app? You can find many of our Super Simple Songs and programs in the app!&#10;&#10;FREE SUPER SIMPLE TEACHING RESOURCES: http://bit.ly/SSFree-Resources&#10;&#10;SOCIAL MEDIA:&#10;Super Simple Newsletter Sign Up: http://bit.ly/SuperSimpleSignUp&#10;Facebook: http://bit.ly/SuperSimpleFacebook&#10;Instagram: http://bit.ly/SuperSimpleInsta&#10;Twitter: http://bit.ly/SuperSimpleTwitter&#10;Pinterest: http://bit.ly/SuperSimplePinterest" id="210" name="Google Shape;210;p27" title="Dinosaur Discoveries | Caitie's Classroom | Museum Field Trip">
            <a:hlinkClick r:id="rId7"/>
          </p:cNvPr>
          <p:cNvPicPr preferRelativeResize="0"/>
          <p:nvPr/>
        </p:nvPicPr>
        <p:blipFill>
          <a:blip r:embed="rId8">
            <a:alphaModFix/>
          </a:blip>
          <a:stretch>
            <a:fillRect/>
          </a:stretch>
        </p:blipFill>
        <p:spPr>
          <a:xfrm>
            <a:off x="417950" y="246450"/>
            <a:ext cx="3971150" cy="2783925"/>
          </a:xfrm>
          <a:prstGeom prst="rect">
            <a:avLst/>
          </a:prstGeom>
          <a:noFill/>
          <a:ln>
            <a:noFill/>
          </a:ln>
        </p:spPr>
      </p:pic>
      <p:pic>
        <p:nvPicPr>
          <p:cNvPr descr="dino tap Sticker by Carousel" id="211" name="Google Shape;211;p27">
            <a:hlinkClick action="ppaction://hlinkshowjump?jump=firstslide"/>
          </p:cNvPr>
          <p:cNvPicPr preferRelativeResize="0"/>
          <p:nvPr/>
        </p:nvPicPr>
        <p:blipFill rotWithShape="1">
          <a:blip r:embed="rId9">
            <a:alphaModFix/>
          </a:blip>
          <a:srcRect b="0" l="15926" r="19202" t="0"/>
          <a:stretch/>
        </p:blipFill>
        <p:spPr>
          <a:xfrm>
            <a:off x="7924800" y="-276500"/>
            <a:ext cx="1143075" cy="1762100"/>
          </a:xfrm>
          <a:prstGeom prst="rect">
            <a:avLst/>
          </a:prstGeom>
          <a:noFill/>
          <a:ln>
            <a:noFill/>
          </a:ln>
        </p:spPr>
      </p:pic>
      <p:pic>
        <p:nvPicPr>
          <p:cNvPr descr="Penny and the KidVision Pre-K Kids experience the Dinosaurs In Motion exhibit!  They go head to head with Triceratops and Tyrannosaurus Rex, dig for fossils, create a dinosaur skeleton, and see life-size dinosaurs in action. It's a roaring good time!&#10;&#10;Connect with us&#10;----------------------------- &#10;Follow us on Instagram https://bit.ly/38W1Ltg &#10;&#10;Follow us on Facebook https://bit.ly/2IZxzlR &#10;&#10;FREE educational resources&#10;------------------------------------------------- &#10;Learn and play on the FREE KidVision APP today!  https://apple.co/34AYrBi &#10;&#10;FREE educational and engaging activities visit https://www.kidvisionprek.org/. &#10;&#10;Digitally connect, collaborate, and engage with KidVision Pre-K Teachers!  https://bit.ly/2I7sms4." id="212" name="Google Shape;212;p27" title="Take a Field Trip to a Dinosaur Exhibit | Dinosaurs in Motion Field Trip | KidVision Pre-K">
            <a:hlinkClick r:id="rId10"/>
          </p:cNvPr>
          <p:cNvPicPr preferRelativeResize="0"/>
          <p:nvPr/>
        </p:nvPicPr>
        <p:blipFill>
          <a:blip r:embed="rId11">
            <a:alphaModFix/>
          </a:blip>
          <a:stretch>
            <a:fillRect/>
          </a:stretch>
        </p:blipFill>
        <p:spPr>
          <a:xfrm>
            <a:off x="4657725" y="1570900"/>
            <a:ext cx="3850475" cy="2887875"/>
          </a:xfrm>
          <a:prstGeom prst="rect">
            <a:avLst/>
          </a:prstGeom>
          <a:noFill/>
          <a:ln>
            <a:noFill/>
          </a:ln>
        </p:spPr>
      </p:pic>
      <p:sp>
        <p:nvSpPr>
          <p:cNvPr id="213" name="Google Shape;213;p27"/>
          <p:cNvSpPr txBox="1"/>
          <p:nvPr/>
        </p:nvSpPr>
        <p:spPr>
          <a:xfrm>
            <a:off x="4808675" y="379300"/>
            <a:ext cx="2885100" cy="769500"/>
          </a:xfrm>
          <a:prstGeom prst="rect">
            <a:avLst/>
          </a:prstGeom>
          <a:noFill/>
          <a:ln>
            <a:noFill/>
          </a:ln>
          <a:effectLst>
            <a:outerShdw blurRad="114300" rotWithShape="0" algn="bl" dir="5400000" dist="85725">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3800">
                <a:latin typeface="Chelsea Market"/>
                <a:ea typeface="Chelsea Market"/>
                <a:cs typeface="Chelsea Market"/>
                <a:sym typeface="Chelsea Market"/>
              </a:rPr>
              <a:t>Field trips</a:t>
            </a:r>
            <a:endParaRPr sz="3800">
              <a:latin typeface="Chelsea Market"/>
              <a:ea typeface="Chelsea Market"/>
              <a:cs typeface="Chelsea Market"/>
              <a:sym typeface="Chelsea Market"/>
            </a:endParaRPr>
          </a:p>
        </p:txBody>
      </p:sp>
      <p:pic>
        <p:nvPicPr>
          <p:cNvPr descr="Dinosaur Dino Sticker by themishiewishie" id="214" name="Google Shape;214;p27"/>
          <p:cNvPicPr preferRelativeResize="0"/>
          <p:nvPr/>
        </p:nvPicPr>
        <p:blipFill>
          <a:blip r:embed="rId12">
            <a:alphaModFix/>
          </a:blip>
          <a:stretch>
            <a:fillRect/>
          </a:stretch>
        </p:blipFill>
        <p:spPr>
          <a:xfrm>
            <a:off x="2067050" y="2792475"/>
            <a:ext cx="2069700" cy="2486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grpSp>
        <p:nvGrpSpPr>
          <p:cNvPr id="219" name="Google Shape;219;p28"/>
          <p:cNvGrpSpPr/>
          <p:nvPr/>
        </p:nvGrpSpPr>
        <p:grpSpPr>
          <a:xfrm>
            <a:off x="0" y="4060550"/>
            <a:ext cx="9144000" cy="1082950"/>
            <a:chOff x="0" y="4060550"/>
            <a:chExt cx="9144000" cy="1082950"/>
          </a:xfrm>
        </p:grpSpPr>
        <p:pic>
          <p:nvPicPr>
            <p:cNvPr id="220" name="Google Shape;220;p28"/>
            <p:cNvPicPr preferRelativeResize="0"/>
            <p:nvPr/>
          </p:nvPicPr>
          <p:blipFill rotWithShape="1">
            <a:blip r:embed="rId3">
              <a:alphaModFix/>
            </a:blip>
            <a:srcRect b="6120" l="0" r="0" t="0"/>
            <a:stretch/>
          </p:blipFill>
          <p:spPr>
            <a:xfrm>
              <a:off x="0" y="4196150"/>
              <a:ext cx="9144000" cy="947350"/>
            </a:xfrm>
            <a:prstGeom prst="rect">
              <a:avLst/>
            </a:prstGeom>
            <a:noFill/>
            <a:ln>
              <a:noFill/>
            </a:ln>
          </p:spPr>
        </p:pic>
        <p:pic>
          <p:nvPicPr>
            <p:cNvPr id="221" name="Google Shape;221;p28"/>
            <p:cNvPicPr preferRelativeResize="0"/>
            <p:nvPr/>
          </p:nvPicPr>
          <p:blipFill rotWithShape="1">
            <a:blip r:embed="rId4">
              <a:alphaModFix/>
            </a:blip>
            <a:srcRect b="17182" l="66237" r="0" t="16552"/>
            <a:stretch/>
          </p:blipFill>
          <p:spPr>
            <a:xfrm rot="5400000">
              <a:off x="4045813" y="290337"/>
              <a:ext cx="964400" cy="8741925"/>
            </a:xfrm>
            <a:prstGeom prst="rect">
              <a:avLst/>
            </a:prstGeom>
            <a:noFill/>
            <a:ln>
              <a:noFill/>
            </a:ln>
          </p:spPr>
        </p:pic>
        <p:sp>
          <p:nvSpPr>
            <p:cNvPr id="222" name="Google Shape;222;p28"/>
            <p:cNvSpPr/>
            <p:nvPr/>
          </p:nvSpPr>
          <p:spPr>
            <a:xfrm>
              <a:off x="42875" y="4060550"/>
              <a:ext cx="9101100" cy="135600"/>
            </a:xfrm>
            <a:prstGeom prst="rect">
              <a:avLst/>
            </a:prstGeom>
            <a:solidFill>
              <a:srgbClr val="79310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3" name="Google Shape;223;p28"/>
          <p:cNvPicPr preferRelativeResize="0"/>
          <p:nvPr/>
        </p:nvPicPr>
        <p:blipFill rotWithShape="1">
          <a:blip r:embed="rId5">
            <a:alphaModFix/>
          </a:blip>
          <a:srcRect b="0" l="0" r="0" t="17163"/>
          <a:stretch/>
        </p:blipFill>
        <p:spPr>
          <a:xfrm flipH="1">
            <a:off x="-446400" y="1868614"/>
            <a:ext cx="2339950" cy="2987687"/>
          </a:xfrm>
          <a:prstGeom prst="rect">
            <a:avLst/>
          </a:prstGeom>
          <a:noFill/>
          <a:ln>
            <a:noFill/>
          </a:ln>
        </p:spPr>
      </p:pic>
      <p:pic>
        <p:nvPicPr>
          <p:cNvPr id="224" name="Google Shape;224;p28"/>
          <p:cNvPicPr preferRelativeResize="0"/>
          <p:nvPr/>
        </p:nvPicPr>
        <p:blipFill rotWithShape="1">
          <a:blip r:embed="rId6">
            <a:alphaModFix/>
          </a:blip>
          <a:srcRect b="0" l="0" r="53468" t="12303"/>
          <a:stretch/>
        </p:blipFill>
        <p:spPr>
          <a:xfrm flipH="1">
            <a:off x="710980" y="3195573"/>
            <a:ext cx="1162096" cy="1420825"/>
          </a:xfrm>
          <a:prstGeom prst="rect">
            <a:avLst/>
          </a:prstGeom>
          <a:noFill/>
          <a:ln>
            <a:noFill/>
          </a:ln>
        </p:spPr>
      </p:pic>
      <p:pic>
        <p:nvPicPr>
          <p:cNvPr id="225" name="Google Shape;225;p28"/>
          <p:cNvPicPr preferRelativeResize="0"/>
          <p:nvPr/>
        </p:nvPicPr>
        <p:blipFill rotWithShape="1">
          <a:blip r:embed="rId5">
            <a:alphaModFix/>
          </a:blip>
          <a:srcRect b="0" l="0" r="0" t="17163"/>
          <a:stretch/>
        </p:blipFill>
        <p:spPr>
          <a:xfrm>
            <a:off x="7330725" y="1667339"/>
            <a:ext cx="2339950" cy="2987687"/>
          </a:xfrm>
          <a:prstGeom prst="rect">
            <a:avLst/>
          </a:prstGeom>
          <a:noFill/>
          <a:ln>
            <a:noFill/>
          </a:ln>
        </p:spPr>
      </p:pic>
      <p:pic>
        <p:nvPicPr>
          <p:cNvPr id="226" name="Google Shape;226;p28"/>
          <p:cNvPicPr preferRelativeResize="0"/>
          <p:nvPr/>
        </p:nvPicPr>
        <p:blipFill rotWithShape="1">
          <a:blip r:embed="rId6">
            <a:alphaModFix/>
          </a:blip>
          <a:srcRect b="0" l="0" r="53468" t="12303"/>
          <a:stretch/>
        </p:blipFill>
        <p:spPr>
          <a:xfrm>
            <a:off x="7351199" y="2994298"/>
            <a:ext cx="1162096" cy="1420825"/>
          </a:xfrm>
          <a:prstGeom prst="rect">
            <a:avLst/>
          </a:prstGeom>
          <a:noFill/>
          <a:ln>
            <a:noFill/>
          </a:ln>
        </p:spPr>
      </p:pic>
      <p:pic>
        <p:nvPicPr>
          <p:cNvPr id="227" name="Google Shape;227;p28"/>
          <p:cNvPicPr preferRelativeResize="0"/>
          <p:nvPr/>
        </p:nvPicPr>
        <p:blipFill rotWithShape="1">
          <a:blip r:embed="rId7">
            <a:alphaModFix/>
          </a:blip>
          <a:srcRect b="39437" l="0" r="0" t="0"/>
          <a:stretch/>
        </p:blipFill>
        <p:spPr>
          <a:xfrm>
            <a:off x="1" y="8400"/>
            <a:ext cx="2339944" cy="516716"/>
          </a:xfrm>
          <a:prstGeom prst="rect">
            <a:avLst/>
          </a:prstGeom>
          <a:noFill/>
          <a:ln>
            <a:noFill/>
          </a:ln>
        </p:spPr>
      </p:pic>
      <p:pic>
        <p:nvPicPr>
          <p:cNvPr id="228" name="Google Shape;228;p28"/>
          <p:cNvPicPr preferRelativeResize="0"/>
          <p:nvPr/>
        </p:nvPicPr>
        <p:blipFill rotWithShape="1">
          <a:blip r:embed="rId7">
            <a:alphaModFix/>
          </a:blip>
          <a:srcRect b="39437" l="0" r="0" t="0"/>
          <a:stretch/>
        </p:blipFill>
        <p:spPr>
          <a:xfrm>
            <a:off x="2355801" y="8400"/>
            <a:ext cx="2339944" cy="516716"/>
          </a:xfrm>
          <a:prstGeom prst="rect">
            <a:avLst/>
          </a:prstGeom>
          <a:noFill/>
          <a:ln>
            <a:noFill/>
          </a:ln>
        </p:spPr>
      </p:pic>
      <p:pic>
        <p:nvPicPr>
          <p:cNvPr id="229" name="Google Shape;229;p28"/>
          <p:cNvPicPr preferRelativeResize="0"/>
          <p:nvPr/>
        </p:nvPicPr>
        <p:blipFill rotWithShape="1">
          <a:blip r:embed="rId7">
            <a:alphaModFix/>
          </a:blip>
          <a:srcRect b="39437" l="0" r="0" t="0"/>
          <a:stretch/>
        </p:blipFill>
        <p:spPr>
          <a:xfrm>
            <a:off x="4572001" y="8400"/>
            <a:ext cx="2339944" cy="516716"/>
          </a:xfrm>
          <a:prstGeom prst="rect">
            <a:avLst/>
          </a:prstGeom>
          <a:noFill/>
          <a:ln>
            <a:noFill/>
          </a:ln>
        </p:spPr>
      </p:pic>
      <p:pic>
        <p:nvPicPr>
          <p:cNvPr id="230" name="Google Shape;230;p28"/>
          <p:cNvPicPr preferRelativeResize="0"/>
          <p:nvPr/>
        </p:nvPicPr>
        <p:blipFill rotWithShape="1">
          <a:blip r:embed="rId7">
            <a:alphaModFix/>
          </a:blip>
          <a:srcRect b="39437" l="0" r="0" t="0"/>
          <a:stretch/>
        </p:blipFill>
        <p:spPr>
          <a:xfrm>
            <a:off x="6789276" y="8400"/>
            <a:ext cx="2339944" cy="516716"/>
          </a:xfrm>
          <a:prstGeom prst="rect">
            <a:avLst/>
          </a:prstGeom>
          <a:noFill/>
          <a:ln>
            <a:noFill/>
          </a:ln>
        </p:spPr>
      </p:pic>
      <p:sp>
        <p:nvSpPr>
          <p:cNvPr id="231" name="Google Shape;231;p28">
            <a:hlinkClick r:id="rId8"/>
          </p:cNvPr>
          <p:cNvSpPr txBox="1"/>
          <p:nvPr/>
        </p:nvSpPr>
        <p:spPr>
          <a:xfrm>
            <a:off x="2982300" y="192563"/>
            <a:ext cx="3098100" cy="384900"/>
          </a:xfrm>
          <a:prstGeom prst="rect">
            <a:avLst/>
          </a:prstGeom>
          <a:solidFill>
            <a:srgbClr val="CC0000"/>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helsea Market"/>
                <a:ea typeface="Chelsea Market"/>
                <a:cs typeface="Chelsea Market"/>
                <a:sym typeface="Chelsea Market"/>
              </a:rPr>
              <a:t>We are the dinosaurs </a:t>
            </a:r>
            <a:endParaRPr sz="1300">
              <a:latin typeface="Chelsea Market"/>
              <a:ea typeface="Chelsea Market"/>
              <a:cs typeface="Chelsea Market"/>
              <a:sym typeface="Chelsea Market"/>
            </a:endParaRPr>
          </a:p>
        </p:txBody>
      </p:sp>
      <p:pic>
        <p:nvPicPr>
          <p:cNvPr id="232" name="Google Shape;232;p28">
            <a:hlinkClick r:id="rId9"/>
          </p:cNvPr>
          <p:cNvPicPr preferRelativeResize="0"/>
          <p:nvPr/>
        </p:nvPicPr>
        <p:blipFill>
          <a:blip r:embed="rId10">
            <a:alphaModFix/>
          </a:blip>
          <a:stretch>
            <a:fillRect/>
          </a:stretch>
        </p:blipFill>
        <p:spPr>
          <a:xfrm>
            <a:off x="5544075" y="0"/>
            <a:ext cx="722225" cy="722225"/>
          </a:xfrm>
          <a:prstGeom prst="rect">
            <a:avLst/>
          </a:prstGeom>
          <a:noFill/>
          <a:ln>
            <a:noFill/>
          </a:ln>
        </p:spPr>
      </p:pic>
      <p:sp>
        <p:nvSpPr>
          <p:cNvPr id="233" name="Google Shape;233;p28">
            <a:hlinkClick r:id="rId11"/>
          </p:cNvPr>
          <p:cNvSpPr txBox="1"/>
          <p:nvPr/>
        </p:nvSpPr>
        <p:spPr>
          <a:xfrm>
            <a:off x="2982175" y="738613"/>
            <a:ext cx="3098100" cy="357900"/>
          </a:xfrm>
          <a:prstGeom prst="rect">
            <a:avLst/>
          </a:prstGeom>
          <a:solidFill>
            <a:schemeClr val="accent1"/>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Chelsea Market"/>
                <a:ea typeface="Chelsea Market"/>
                <a:cs typeface="Chelsea Market"/>
                <a:sym typeface="Chelsea Market"/>
              </a:rPr>
              <a:t>Koo Koo </a:t>
            </a:r>
            <a:r>
              <a:rPr lang="en" sz="1100">
                <a:latin typeface="Chelsea Market"/>
                <a:ea typeface="Chelsea Market"/>
                <a:cs typeface="Chelsea Market"/>
                <a:sym typeface="Chelsea Market"/>
              </a:rPr>
              <a:t>Kangaroo</a:t>
            </a:r>
            <a:r>
              <a:rPr lang="en" sz="1100">
                <a:latin typeface="Chelsea Market"/>
                <a:ea typeface="Chelsea Market"/>
                <a:cs typeface="Chelsea Market"/>
                <a:sym typeface="Chelsea Market"/>
              </a:rPr>
              <a:t> Dino stomp</a:t>
            </a:r>
            <a:endParaRPr sz="1100">
              <a:latin typeface="Chelsea Market"/>
              <a:ea typeface="Chelsea Market"/>
              <a:cs typeface="Chelsea Market"/>
              <a:sym typeface="Chelsea Market"/>
            </a:endParaRPr>
          </a:p>
        </p:txBody>
      </p:sp>
      <p:pic>
        <p:nvPicPr>
          <p:cNvPr id="234" name="Google Shape;234;p28">
            <a:hlinkClick r:id="rId12"/>
          </p:cNvPr>
          <p:cNvPicPr preferRelativeResize="0"/>
          <p:nvPr/>
        </p:nvPicPr>
        <p:blipFill>
          <a:blip r:embed="rId10">
            <a:alphaModFix/>
          </a:blip>
          <a:stretch>
            <a:fillRect/>
          </a:stretch>
        </p:blipFill>
        <p:spPr>
          <a:xfrm>
            <a:off x="5566075" y="577600"/>
            <a:ext cx="722225" cy="722225"/>
          </a:xfrm>
          <a:prstGeom prst="rect">
            <a:avLst/>
          </a:prstGeom>
          <a:noFill/>
          <a:ln>
            <a:noFill/>
          </a:ln>
        </p:spPr>
      </p:pic>
      <p:sp>
        <p:nvSpPr>
          <p:cNvPr id="235" name="Google Shape;235;p28">
            <a:hlinkClick r:id="rId13"/>
          </p:cNvPr>
          <p:cNvSpPr txBox="1"/>
          <p:nvPr/>
        </p:nvSpPr>
        <p:spPr>
          <a:xfrm>
            <a:off x="2984300" y="1307413"/>
            <a:ext cx="2806500" cy="338700"/>
          </a:xfrm>
          <a:prstGeom prst="rect">
            <a:avLst/>
          </a:prstGeom>
          <a:solidFill>
            <a:srgbClr val="FCD664"/>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helsea Market"/>
                <a:ea typeface="Chelsea Market"/>
                <a:cs typeface="Chelsea Market"/>
                <a:sym typeface="Chelsea Market"/>
              </a:rPr>
              <a:t>Triceratops</a:t>
            </a:r>
            <a:r>
              <a:rPr lang="en" sz="1000">
                <a:latin typeface="Chelsea Market"/>
                <a:ea typeface="Chelsea Market"/>
                <a:cs typeface="Chelsea Market"/>
                <a:sym typeface="Chelsea Market"/>
              </a:rPr>
              <a:t> Dino song </a:t>
            </a:r>
            <a:endParaRPr sz="1000">
              <a:latin typeface="Chelsea Market"/>
              <a:ea typeface="Chelsea Market"/>
              <a:cs typeface="Chelsea Market"/>
              <a:sym typeface="Chelsea Market"/>
            </a:endParaRPr>
          </a:p>
        </p:txBody>
      </p:sp>
      <p:pic>
        <p:nvPicPr>
          <p:cNvPr id="236" name="Google Shape;236;p28">
            <a:hlinkClick r:id="rId14"/>
          </p:cNvPr>
          <p:cNvPicPr preferRelativeResize="0"/>
          <p:nvPr/>
        </p:nvPicPr>
        <p:blipFill>
          <a:blip r:embed="rId10">
            <a:alphaModFix/>
          </a:blip>
          <a:stretch>
            <a:fillRect/>
          </a:stretch>
        </p:blipFill>
        <p:spPr>
          <a:xfrm>
            <a:off x="5568200" y="1146400"/>
            <a:ext cx="722225" cy="722225"/>
          </a:xfrm>
          <a:prstGeom prst="rect">
            <a:avLst/>
          </a:prstGeom>
          <a:noFill/>
          <a:ln>
            <a:noFill/>
          </a:ln>
        </p:spPr>
      </p:pic>
      <p:sp>
        <p:nvSpPr>
          <p:cNvPr id="237" name="Google Shape;237;p28">
            <a:hlinkClick r:id="rId15"/>
          </p:cNvPr>
          <p:cNvSpPr txBox="1"/>
          <p:nvPr/>
        </p:nvSpPr>
        <p:spPr>
          <a:xfrm>
            <a:off x="2982300" y="1889000"/>
            <a:ext cx="2806500" cy="338700"/>
          </a:xfrm>
          <a:prstGeom prst="rect">
            <a:avLst/>
          </a:prstGeom>
          <a:solidFill>
            <a:srgbClr val="6AA84F"/>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helsea Market"/>
                <a:ea typeface="Chelsea Market"/>
                <a:cs typeface="Chelsea Market"/>
                <a:sym typeface="Chelsea Market"/>
              </a:rPr>
              <a:t>T-rex Dino song</a:t>
            </a:r>
            <a:endParaRPr sz="1000">
              <a:latin typeface="Chelsea Market"/>
              <a:ea typeface="Chelsea Market"/>
              <a:cs typeface="Chelsea Market"/>
              <a:sym typeface="Chelsea Market"/>
            </a:endParaRPr>
          </a:p>
        </p:txBody>
      </p:sp>
      <p:pic>
        <p:nvPicPr>
          <p:cNvPr id="238" name="Google Shape;238;p28">
            <a:hlinkClick r:id="rId16"/>
          </p:cNvPr>
          <p:cNvPicPr preferRelativeResize="0"/>
          <p:nvPr/>
        </p:nvPicPr>
        <p:blipFill>
          <a:blip r:embed="rId10">
            <a:alphaModFix/>
          </a:blip>
          <a:stretch>
            <a:fillRect/>
          </a:stretch>
        </p:blipFill>
        <p:spPr>
          <a:xfrm>
            <a:off x="5566200" y="1727988"/>
            <a:ext cx="722225" cy="722225"/>
          </a:xfrm>
          <a:prstGeom prst="rect">
            <a:avLst/>
          </a:prstGeom>
          <a:noFill/>
          <a:ln>
            <a:noFill/>
          </a:ln>
        </p:spPr>
      </p:pic>
      <p:sp>
        <p:nvSpPr>
          <p:cNvPr id="239" name="Google Shape;239;p28">
            <a:hlinkClick r:id="rId17"/>
          </p:cNvPr>
          <p:cNvSpPr txBox="1"/>
          <p:nvPr/>
        </p:nvSpPr>
        <p:spPr>
          <a:xfrm>
            <a:off x="2982175" y="2453800"/>
            <a:ext cx="2806500" cy="338700"/>
          </a:xfrm>
          <a:prstGeom prst="rect">
            <a:avLst/>
          </a:prstGeom>
          <a:solidFill>
            <a:srgbClr val="1155CC"/>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helsea Market"/>
                <a:ea typeface="Chelsea Market"/>
                <a:cs typeface="Chelsea Market"/>
                <a:sym typeface="Chelsea Market"/>
              </a:rPr>
              <a:t>Stegosaurus Dino song</a:t>
            </a:r>
            <a:endParaRPr sz="1000">
              <a:latin typeface="Chelsea Market"/>
              <a:ea typeface="Chelsea Market"/>
              <a:cs typeface="Chelsea Market"/>
              <a:sym typeface="Chelsea Market"/>
            </a:endParaRPr>
          </a:p>
        </p:txBody>
      </p:sp>
      <p:pic>
        <p:nvPicPr>
          <p:cNvPr id="240" name="Google Shape;240;p28">
            <a:hlinkClick r:id="rId18"/>
          </p:cNvPr>
          <p:cNvPicPr preferRelativeResize="0"/>
          <p:nvPr/>
        </p:nvPicPr>
        <p:blipFill>
          <a:blip r:embed="rId10">
            <a:alphaModFix/>
          </a:blip>
          <a:stretch>
            <a:fillRect/>
          </a:stretch>
        </p:blipFill>
        <p:spPr>
          <a:xfrm>
            <a:off x="5566075" y="2292788"/>
            <a:ext cx="722225" cy="722225"/>
          </a:xfrm>
          <a:prstGeom prst="rect">
            <a:avLst/>
          </a:prstGeom>
          <a:noFill/>
          <a:ln>
            <a:noFill/>
          </a:ln>
        </p:spPr>
      </p:pic>
      <p:sp>
        <p:nvSpPr>
          <p:cNvPr id="241" name="Google Shape;241;p28">
            <a:hlinkClick r:id="rId19"/>
          </p:cNvPr>
          <p:cNvSpPr txBox="1"/>
          <p:nvPr/>
        </p:nvSpPr>
        <p:spPr>
          <a:xfrm>
            <a:off x="2984288" y="3039375"/>
            <a:ext cx="2806500" cy="338700"/>
          </a:xfrm>
          <a:prstGeom prst="rect">
            <a:avLst/>
          </a:prstGeom>
          <a:solidFill>
            <a:srgbClr val="674EA7"/>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helsea Market"/>
                <a:ea typeface="Chelsea Market"/>
                <a:cs typeface="Chelsea Market"/>
                <a:sym typeface="Chelsea Market"/>
              </a:rPr>
              <a:t>Velociraptor Dino song</a:t>
            </a:r>
            <a:endParaRPr sz="1000">
              <a:latin typeface="Chelsea Market"/>
              <a:ea typeface="Chelsea Market"/>
              <a:cs typeface="Chelsea Market"/>
              <a:sym typeface="Chelsea Market"/>
            </a:endParaRPr>
          </a:p>
        </p:txBody>
      </p:sp>
      <p:pic>
        <p:nvPicPr>
          <p:cNvPr id="242" name="Google Shape;242;p28">
            <a:hlinkClick r:id="rId20"/>
          </p:cNvPr>
          <p:cNvPicPr preferRelativeResize="0"/>
          <p:nvPr/>
        </p:nvPicPr>
        <p:blipFill>
          <a:blip r:embed="rId10">
            <a:alphaModFix/>
          </a:blip>
          <a:stretch>
            <a:fillRect/>
          </a:stretch>
        </p:blipFill>
        <p:spPr>
          <a:xfrm>
            <a:off x="5568188" y="2878363"/>
            <a:ext cx="722225" cy="722225"/>
          </a:xfrm>
          <a:prstGeom prst="rect">
            <a:avLst/>
          </a:prstGeom>
          <a:noFill/>
          <a:ln>
            <a:noFill/>
          </a:ln>
        </p:spPr>
      </p:pic>
      <p:sp>
        <p:nvSpPr>
          <p:cNvPr id="243" name="Google Shape;243;p28"/>
          <p:cNvSpPr txBox="1"/>
          <p:nvPr/>
        </p:nvSpPr>
        <p:spPr>
          <a:xfrm>
            <a:off x="6437450" y="711488"/>
            <a:ext cx="2247900" cy="769500"/>
          </a:xfrm>
          <a:prstGeom prst="rect">
            <a:avLst/>
          </a:prstGeom>
          <a:noFill/>
          <a:ln>
            <a:noFill/>
          </a:ln>
          <a:effectLst>
            <a:outerShdw blurRad="114300" rotWithShape="0" algn="bl" dir="5400000" dist="85725">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3800">
                <a:latin typeface="Chelsea Market"/>
                <a:ea typeface="Chelsea Market"/>
                <a:cs typeface="Chelsea Market"/>
                <a:sym typeface="Chelsea Market"/>
              </a:rPr>
              <a:t>SONGS</a:t>
            </a:r>
            <a:endParaRPr sz="3800">
              <a:latin typeface="Chelsea Market"/>
              <a:ea typeface="Chelsea Market"/>
              <a:cs typeface="Chelsea Market"/>
              <a:sym typeface="Chelsea Market"/>
            </a:endParaRPr>
          </a:p>
        </p:txBody>
      </p:sp>
      <p:sp>
        <p:nvSpPr>
          <p:cNvPr id="244" name="Google Shape;244;p28">
            <a:hlinkClick r:id="rId21"/>
          </p:cNvPr>
          <p:cNvSpPr txBox="1"/>
          <p:nvPr/>
        </p:nvSpPr>
        <p:spPr>
          <a:xfrm>
            <a:off x="2984288" y="3600175"/>
            <a:ext cx="2806500" cy="338700"/>
          </a:xfrm>
          <a:prstGeom prst="rect">
            <a:avLst/>
          </a:prstGeom>
          <a:solidFill>
            <a:srgbClr val="A64D79"/>
          </a:solidFill>
          <a:ln>
            <a:noFill/>
          </a:ln>
          <a:effectLst>
            <a:outerShdw blurRad="142875" rotWithShape="0" algn="bl" dir="5400000" dist="7620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Chelsea Market"/>
                <a:ea typeface="Chelsea Market"/>
                <a:cs typeface="Chelsea Market"/>
                <a:sym typeface="Chelsea Market"/>
              </a:rPr>
              <a:t>Apatosaurus </a:t>
            </a:r>
            <a:r>
              <a:rPr lang="en" sz="1000">
                <a:latin typeface="Chelsea Market"/>
                <a:ea typeface="Chelsea Market"/>
                <a:cs typeface="Chelsea Market"/>
                <a:sym typeface="Chelsea Market"/>
              </a:rPr>
              <a:t>Dino song</a:t>
            </a:r>
            <a:endParaRPr sz="1000">
              <a:latin typeface="Chelsea Market"/>
              <a:ea typeface="Chelsea Market"/>
              <a:cs typeface="Chelsea Market"/>
              <a:sym typeface="Chelsea Market"/>
            </a:endParaRPr>
          </a:p>
        </p:txBody>
      </p:sp>
      <p:pic>
        <p:nvPicPr>
          <p:cNvPr id="245" name="Google Shape;245;p28">
            <a:hlinkClick r:id="rId22"/>
          </p:cNvPr>
          <p:cNvPicPr preferRelativeResize="0"/>
          <p:nvPr/>
        </p:nvPicPr>
        <p:blipFill>
          <a:blip r:embed="rId10">
            <a:alphaModFix/>
          </a:blip>
          <a:stretch>
            <a:fillRect/>
          </a:stretch>
        </p:blipFill>
        <p:spPr>
          <a:xfrm>
            <a:off x="5568188" y="3439163"/>
            <a:ext cx="722225" cy="722225"/>
          </a:xfrm>
          <a:prstGeom prst="rect">
            <a:avLst/>
          </a:prstGeom>
          <a:noFill/>
          <a:ln>
            <a:noFill/>
          </a:ln>
        </p:spPr>
      </p:pic>
      <p:pic>
        <p:nvPicPr>
          <p:cNvPr descr="Jurassic Park Dinosaur Sticker by themishiewishie" id="246" name="Google Shape;246;p28"/>
          <p:cNvPicPr preferRelativeResize="0"/>
          <p:nvPr/>
        </p:nvPicPr>
        <p:blipFill rotWithShape="1">
          <a:blip r:embed="rId23">
            <a:alphaModFix/>
          </a:blip>
          <a:srcRect b="15805" l="0" r="0" t="16994"/>
          <a:stretch/>
        </p:blipFill>
        <p:spPr>
          <a:xfrm flipH="1">
            <a:off x="-211400" y="2227700"/>
            <a:ext cx="3193575" cy="2578700"/>
          </a:xfrm>
          <a:prstGeom prst="rect">
            <a:avLst/>
          </a:prstGeom>
          <a:noFill/>
          <a:ln>
            <a:noFill/>
          </a:ln>
        </p:spPr>
      </p:pic>
      <p:pic>
        <p:nvPicPr>
          <p:cNvPr descr="dino tap Sticker by Carousel" id="247" name="Google Shape;247;p28">
            <a:hlinkClick action="ppaction://hlinkshowjump?jump=firstslide"/>
          </p:cNvPr>
          <p:cNvPicPr preferRelativeResize="0"/>
          <p:nvPr/>
        </p:nvPicPr>
        <p:blipFill rotWithShape="1">
          <a:blip r:embed="rId24">
            <a:alphaModFix/>
          </a:blip>
          <a:srcRect b="0" l="15926" r="19202" t="0"/>
          <a:stretch/>
        </p:blipFill>
        <p:spPr>
          <a:xfrm>
            <a:off x="8507939" y="0"/>
            <a:ext cx="636060" cy="980525"/>
          </a:xfrm>
          <a:prstGeom prst="rect">
            <a:avLst/>
          </a:prstGeom>
          <a:noFill/>
          <a:ln>
            <a:noFill/>
          </a:ln>
        </p:spPr>
      </p:pic>
      <p:pic>
        <p:nvPicPr>
          <p:cNvPr descr="T-Rex Dinosaur Sticker by themishiewishie" id="248" name="Google Shape;248;p28"/>
          <p:cNvPicPr preferRelativeResize="0"/>
          <p:nvPr/>
        </p:nvPicPr>
        <p:blipFill rotWithShape="1">
          <a:blip r:embed="rId25">
            <a:alphaModFix/>
          </a:blip>
          <a:srcRect b="0" l="0" r="5499" t="0"/>
          <a:stretch/>
        </p:blipFill>
        <p:spPr>
          <a:xfrm flipH="1">
            <a:off x="6266300" y="1299825"/>
            <a:ext cx="2927725" cy="3722725"/>
          </a:xfrm>
          <a:prstGeom prst="rect">
            <a:avLst/>
          </a:prstGeom>
          <a:noFill/>
          <a:ln>
            <a:noFill/>
          </a:ln>
        </p:spPr>
      </p:pic>
      <p:pic>
        <p:nvPicPr>
          <p:cNvPr id="249" name="Google Shape;249;p28"/>
          <p:cNvPicPr preferRelativeResize="0"/>
          <p:nvPr/>
        </p:nvPicPr>
        <p:blipFill>
          <a:blip r:embed="rId26">
            <a:alphaModFix/>
          </a:blip>
          <a:stretch>
            <a:fillRect/>
          </a:stretch>
        </p:blipFill>
        <p:spPr>
          <a:xfrm>
            <a:off x="610138" y="-83250"/>
            <a:ext cx="2014850" cy="158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29"/>
          <p:cNvSpPr/>
          <p:nvPr/>
        </p:nvSpPr>
        <p:spPr>
          <a:xfrm>
            <a:off x="909825" y="242625"/>
            <a:ext cx="6756900" cy="7278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waving" id="255" name="Google Shape;255;p29"/>
          <p:cNvPicPr preferRelativeResize="0"/>
          <p:nvPr/>
        </p:nvPicPr>
        <p:blipFill>
          <a:blip r:embed="rId4">
            <a:alphaModFix/>
          </a:blip>
          <a:stretch>
            <a:fillRect/>
          </a:stretch>
        </p:blipFill>
        <p:spPr>
          <a:xfrm>
            <a:off x="6223000" y="1352550"/>
            <a:ext cx="3790950" cy="3790950"/>
          </a:xfrm>
          <a:prstGeom prst="rect">
            <a:avLst/>
          </a:prstGeom>
          <a:noFill/>
          <a:ln>
            <a:noFill/>
          </a:ln>
        </p:spPr>
      </p:pic>
      <p:sp>
        <p:nvSpPr>
          <p:cNvPr id="256" name="Google Shape;256;p29"/>
          <p:cNvSpPr txBox="1"/>
          <p:nvPr/>
        </p:nvSpPr>
        <p:spPr>
          <a:xfrm>
            <a:off x="1164575" y="315400"/>
            <a:ext cx="6465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FFFFFF"/>
                </a:solidFill>
                <a:latin typeface="Patrick Hand"/>
                <a:ea typeface="Patrick Hand"/>
                <a:cs typeface="Patrick Hand"/>
                <a:sym typeface="Patrick Hand"/>
              </a:rPr>
              <a:t>I hope you like this room! Please remember to make a copy.</a:t>
            </a:r>
            <a:endParaRPr sz="2200">
              <a:solidFill>
                <a:srgbClr val="FFFFFF"/>
              </a:solidFill>
              <a:latin typeface="Patrick Hand"/>
              <a:ea typeface="Patrick Hand"/>
              <a:cs typeface="Patrick Hand"/>
              <a:sym typeface="Patrick Hand"/>
            </a:endParaRPr>
          </a:p>
        </p:txBody>
      </p:sp>
      <p:sp>
        <p:nvSpPr>
          <p:cNvPr id="257" name="Google Shape;257;p29"/>
          <p:cNvSpPr txBox="1"/>
          <p:nvPr/>
        </p:nvSpPr>
        <p:spPr>
          <a:xfrm>
            <a:off x="2038000" y="1164575"/>
            <a:ext cx="4185000" cy="400200"/>
          </a:xfrm>
          <a:prstGeom prst="rect">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 can find more activities here: </a:t>
            </a:r>
            <a:endParaRPr/>
          </a:p>
        </p:txBody>
      </p:sp>
      <p:sp>
        <p:nvSpPr>
          <p:cNvPr id="258" name="Google Shape;258;p29"/>
          <p:cNvSpPr txBox="1"/>
          <p:nvPr/>
        </p:nvSpPr>
        <p:spPr>
          <a:xfrm>
            <a:off x="1600800" y="1758925"/>
            <a:ext cx="5277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u="sng">
                <a:solidFill>
                  <a:schemeClr val="hlink"/>
                </a:solidFill>
                <a:hlinkClick r:id="rId5"/>
              </a:rPr>
              <a:t>https://linktr.ee/anaosta</a:t>
            </a:r>
            <a:endParaRPr sz="3600"/>
          </a:p>
        </p:txBody>
      </p:sp>
      <p:sp>
        <p:nvSpPr>
          <p:cNvPr id="259" name="Google Shape;259;p29"/>
          <p:cNvSpPr txBox="1"/>
          <p:nvPr/>
        </p:nvSpPr>
        <p:spPr>
          <a:xfrm>
            <a:off x="1491550" y="2691975"/>
            <a:ext cx="5277900" cy="400200"/>
          </a:xfrm>
          <a:prstGeom prst="rect">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If you like my work consider making a donation. </a:t>
            </a:r>
            <a:endParaRPr/>
          </a:p>
        </p:txBody>
      </p:sp>
      <p:sp>
        <p:nvSpPr>
          <p:cNvPr id="260" name="Google Shape;260;p29"/>
          <p:cNvSpPr txBox="1"/>
          <p:nvPr/>
        </p:nvSpPr>
        <p:spPr>
          <a:xfrm>
            <a:off x="897550" y="3286325"/>
            <a:ext cx="64659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u="sng">
                <a:solidFill>
                  <a:schemeClr val="hlink"/>
                </a:solidFill>
                <a:hlinkClick r:id="rId6"/>
              </a:rPr>
              <a:t>https://www.buymeacoffee.com/anaosta</a:t>
            </a:r>
            <a:endParaRPr sz="2400"/>
          </a:p>
        </p:txBody>
      </p:sp>
      <p:sp>
        <p:nvSpPr>
          <p:cNvPr id="261" name="Google Shape;261;p29"/>
          <p:cNvSpPr txBox="1"/>
          <p:nvPr/>
        </p:nvSpPr>
        <p:spPr>
          <a:xfrm>
            <a:off x="1746850" y="3880675"/>
            <a:ext cx="5507400" cy="6465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3000" u="sng">
                <a:solidFill>
                  <a:schemeClr val="hlink"/>
                </a:solidFill>
                <a:hlinkClick r:id="rId7"/>
              </a:rPr>
              <a:t>https://venmo.com/Ana-Osta</a:t>
            </a:r>
            <a:endParaRPr sz="3000"/>
          </a:p>
        </p:txBody>
      </p:sp>
      <p:pic>
        <p:nvPicPr>
          <p:cNvPr id="262" name="Google Shape;262;p29"/>
          <p:cNvPicPr preferRelativeResize="0"/>
          <p:nvPr/>
        </p:nvPicPr>
        <p:blipFill>
          <a:blip r:embed="rId8">
            <a:alphaModFix/>
          </a:blip>
          <a:stretch>
            <a:fillRect/>
          </a:stretch>
        </p:blipFill>
        <p:spPr>
          <a:xfrm>
            <a:off x="570075" y="2959199"/>
            <a:ext cx="921475" cy="921475"/>
          </a:xfrm>
          <a:prstGeom prst="rect">
            <a:avLst/>
          </a:prstGeom>
          <a:noFill/>
          <a:ln>
            <a:noFill/>
          </a:ln>
        </p:spPr>
      </p:pic>
      <p:pic>
        <p:nvPicPr>
          <p:cNvPr id="263" name="Google Shape;263;p29"/>
          <p:cNvPicPr preferRelativeResize="0"/>
          <p:nvPr/>
        </p:nvPicPr>
        <p:blipFill>
          <a:blip r:embed="rId8">
            <a:alphaModFix/>
          </a:blip>
          <a:stretch>
            <a:fillRect/>
          </a:stretch>
        </p:blipFill>
        <p:spPr>
          <a:xfrm>
            <a:off x="6696650" y="2898074"/>
            <a:ext cx="921475" cy="921475"/>
          </a:xfrm>
          <a:prstGeom prst="rect">
            <a:avLst/>
          </a:prstGeom>
          <a:noFill/>
          <a:ln>
            <a:noFill/>
          </a:ln>
        </p:spPr>
      </p:pic>
      <p:pic>
        <p:nvPicPr>
          <p:cNvPr descr="Vimeo logo vector free download - Brandslogo.net" id="264" name="Google Shape;264;p29"/>
          <p:cNvPicPr preferRelativeResize="0"/>
          <p:nvPr/>
        </p:nvPicPr>
        <p:blipFill>
          <a:blip r:embed="rId9">
            <a:alphaModFix/>
          </a:blip>
          <a:stretch>
            <a:fillRect/>
          </a:stretch>
        </p:blipFill>
        <p:spPr>
          <a:xfrm>
            <a:off x="679325" y="3880675"/>
            <a:ext cx="921475" cy="921475"/>
          </a:xfrm>
          <a:prstGeom prst="rect">
            <a:avLst/>
          </a:prstGeom>
          <a:noFill/>
          <a:ln>
            <a:noFill/>
          </a:ln>
        </p:spPr>
      </p:pic>
      <p:pic>
        <p:nvPicPr>
          <p:cNvPr descr="Vimeo logo vector free download - Brandslogo.net" id="265" name="Google Shape;265;p29"/>
          <p:cNvPicPr preferRelativeResize="0"/>
          <p:nvPr/>
        </p:nvPicPr>
        <p:blipFill>
          <a:blip r:embed="rId9">
            <a:alphaModFix/>
          </a:blip>
          <a:stretch>
            <a:fillRect/>
          </a:stretch>
        </p:blipFill>
        <p:spPr>
          <a:xfrm>
            <a:off x="6696650" y="3880675"/>
            <a:ext cx="921475" cy="921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