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e56daff96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e56daff96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.png"/><Relationship Id="rId22" Type="http://schemas.openxmlformats.org/officeDocument/2006/relationships/image" Target="../media/image3.png"/><Relationship Id="rId21" Type="http://schemas.openxmlformats.org/officeDocument/2006/relationships/hyperlink" Target="https://www.yout-ube.com/watch?v=LUmMIgSygcQ" TargetMode="External"/><Relationship Id="rId24" Type="http://schemas.openxmlformats.org/officeDocument/2006/relationships/image" Target="../media/image9.png"/><Relationship Id="rId23" Type="http://schemas.openxmlformats.org/officeDocument/2006/relationships/hyperlink" Target="https://www.yout-ube.com/watch?v=uB6SYzOIDis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hyperlink" Target="https://www.yout-ube.com/watch?v=Zl0a50P2LPU" TargetMode="External"/><Relationship Id="rId26" Type="http://schemas.openxmlformats.org/officeDocument/2006/relationships/image" Target="../media/image21.png"/><Relationship Id="rId25" Type="http://schemas.openxmlformats.org/officeDocument/2006/relationships/hyperlink" Target="https://www.yout-ube.com/watch?v=mRCVVVmnClY" TargetMode="External"/><Relationship Id="rId28" Type="http://schemas.openxmlformats.org/officeDocument/2006/relationships/image" Target="../media/image14.jpg"/><Relationship Id="rId27" Type="http://schemas.openxmlformats.org/officeDocument/2006/relationships/hyperlink" Target="http://www.youtube.com/watch?v=z9Ixt3HPRWI" TargetMode="External"/><Relationship Id="rId5" Type="http://schemas.openxmlformats.org/officeDocument/2006/relationships/image" Target="../media/image13.png"/><Relationship Id="rId6" Type="http://schemas.openxmlformats.org/officeDocument/2006/relationships/image" Target="../media/image4.gif"/><Relationship Id="rId29" Type="http://schemas.openxmlformats.org/officeDocument/2006/relationships/image" Target="../media/image18.png"/><Relationship Id="rId7" Type="http://schemas.openxmlformats.org/officeDocument/2006/relationships/image" Target="../media/image15.png"/><Relationship Id="rId8" Type="http://schemas.openxmlformats.org/officeDocument/2006/relationships/image" Target="../media/image12.png"/><Relationship Id="rId31" Type="http://schemas.openxmlformats.org/officeDocument/2006/relationships/hyperlink" Target="https://www.yout-ube.com/watch?v=xWMSFuW9ItM&amp;t=105s" TargetMode="External"/><Relationship Id="rId30" Type="http://schemas.openxmlformats.org/officeDocument/2006/relationships/image" Target="../media/image7.png"/><Relationship Id="rId11" Type="http://schemas.openxmlformats.org/officeDocument/2006/relationships/hyperlink" Target="https://www.yout-ube.com/watch?v=UHHG7zPtyUM" TargetMode="External"/><Relationship Id="rId33" Type="http://schemas.openxmlformats.org/officeDocument/2006/relationships/image" Target="../media/image22.png"/><Relationship Id="rId10" Type="http://schemas.openxmlformats.org/officeDocument/2006/relationships/image" Target="../media/image10.png"/><Relationship Id="rId32" Type="http://schemas.openxmlformats.org/officeDocument/2006/relationships/image" Target="../media/image16.png"/><Relationship Id="rId13" Type="http://schemas.openxmlformats.org/officeDocument/2006/relationships/hyperlink" Target="https://www.yout-ube.com/watch?v=ADqdWSJ6Dt0" TargetMode="External"/><Relationship Id="rId35" Type="http://schemas.openxmlformats.org/officeDocument/2006/relationships/image" Target="../media/image19.png"/><Relationship Id="rId12" Type="http://schemas.openxmlformats.org/officeDocument/2006/relationships/image" Target="../media/image6.png"/><Relationship Id="rId34" Type="http://schemas.openxmlformats.org/officeDocument/2006/relationships/hyperlink" Target="https://www.yout-ube.com/watch?v=u6mPrs_uDWE" TargetMode="External"/><Relationship Id="rId15" Type="http://schemas.openxmlformats.org/officeDocument/2006/relationships/hyperlink" Target="https://www.yout-ube.com/watch?v=ehd2rwG_0Cs" TargetMode="External"/><Relationship Id="rId37" Type="http://schemas.openxmlformats.org/officeDocument/2006/relationships/hyperlink" Target="https://www.yout-ube.com/watch?v=M5f7ULVfLEE" TargetMode="External"/><Relationship Id="rId14" Type="http://schemas.openxmlformats.org/officeDocument/2006/relationships/image" Target="../media/image5.png"/><Relationship Id="rId36" Type="http://schemas.openxmlformats.org/officeDocument/2006/relationships/image" Target="../media/image20.png"/><Relationship Id="rId17" Type="http://schemas.openxmlformats.org/officeDocument/2006/relationships/hyperlink" Target="https://www.yout-ube.com/watch?v=d34Q96KVUvQ" TargetMode="External"/><Relationship Id="rId16" Type="http://schemas.openxmlformats.org/officeDocument/2006/relationships/image" Target="../media/image1.png"/><Relationship Id="rId38" Type="http://schemas.openxmlformats.org/officeDocument/2006/relationships/image" Target="../media/image17.jpg"/><Relationship Id="rId19" Type="http://schemas.openxmlformats.org/officeDocument/2006/relationships/hyperlink" Target="https://www.yout-ube.com/watch?v=s2AsEAqKQDg" TargetMode="External"/><Relationship Id="rId1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599" y="3821389"/>
            <a:ext cx="1037879" cy="868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2997912" y="2215500"/>
            <a:ext cx="3148175" cy="2624050"/>
            <a:chOff x="2997912" y="2215500"/>
            <a:chExt cx="3148175" cy="2624050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5">
              <a:alphaModFix/>
            </a:blip>
            <a:srcRect b="0" l="1120" r="4681" t="0"/>
            <a:stretch/>
          </p:blipFill>
          <p:spPr>
            <a:xfrm>
              <a:off x="2997912" y="2215500"/>
              <a:ext cx="3148175" cy="2624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845515" y="3035775"/>
              <a:ext cx="1452975" cy="12581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918300"/>
            <a:ext cx="2870174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18900" y="3464975"/>
            <a:ext cx="2870174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191625"/>
            <a:ext cx="2870174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464963"/>
            <a:ext cx="2870174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3825" y="2191625"/>
            <a:ext cx="2870174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6">
            <a:off x="6417926" y="115127"/>
            <a:ext cx="2640176" cy="70229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35451" y="1151207"/>
            <a:ext cx="814177" cy="103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58100" y="1171961"/>
            <a:ext cx="1257480" cy="1006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91750" y="1248875"/>
            <a:ext cx="814174" cy="9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8475" y="1132190"/>
            <a:ext cx="814159" cy="1071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885061" y="1142020"/>
            <a:ext cx="916978" cy="1051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949466" y="2436646"/>
            <a:ext cx="1035467" cy="103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32674" y="2534389"/>
            <a:ext cx="1163200" cy="93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447000" y="2417324"/>
            <a:ext cx="814177" cy="105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729300" y="28873"/>
            <a:ext cx="917000" cy="889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Velociraptor is famous due to its appearance in films like Jurassic World and Jurassic Park. Discover in this video important facts about this dinosaur.&#10;&#10;To know the speed of the velociraptor, visit the following video.&#10;&#10;➡https://www.youtube.com/watch?v=aOsS0JeTk5U&#10;&#10;You will see that it is not the fastest of the dinosaurs.&#10;&#10;---------------------------------------------------------------------------&#10;About Us:&#10;&#10;Trend Max is an education and entertainment channel dedicated to creating interesting Tops, Lists and more. Do not miss a single video SUBSCRIBE NOW.&#10;&#10;-----------------------------------------------------------------------------&#10;Follow Us:&#10;&#10;Facebook  : https://goo.gl/cfALte&#10;Google+     : https://goo.gl/5yNJ3r&#10;Twitter       : https://goo.gl/c8jgEB&#10;Instagram : https://goo.gl/QP5sP7" id="73" name="Google Shape;73;p13" title="VELOCIRAPTOR: 10 Facts You Should Know About This Dinosaur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129438" y="202000"/>
            <a:ext cx="2845525" cy="16609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9">
            <a:alphaModFix/>
          </a:blip>
          <a:srcRect b="0" l="0" r="0" t="44395"/>
          <a:stretch/>
        </p:blipFill>
        <p:spPr>
          <a:xfrm rot="-52243">
            <a:off x="290304" y="3881636"/>
            <a:ext cx="2511890" cy="1242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730367" y="3724351"/>
            <a:ext cx="1405082" cy="14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77651" y="106096"/>
            <a:ext cx="674223" cy="820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33">
            <a:alphaModFix/>
          </a:blip>
          <a:srcRect b="0" l="-735" r="10" t="0"/>
          <a:stretch/>
        </p:blipFill>
        <p:spPr>
          <a:xfrm>
            <a:off x="3129440" y="4030225"/>
            <a:ext cx="1109034" cy="601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08363" y="28872"/>
            <a:ext cx="591862" cy="88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613725" y="3590069"/>
            <a:ext cx="878225" cy="981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540424" y="2533477"/>
            <a:ext cx="1147250" cy="97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