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e56daff96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e56daff96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nDZI" TargetMode="External"/><Relationship Id="rId22" Type="http://schemas.openxmlformats.org/officeDocument/2006/relationships/hyperlink" Target="https://video.link/w/50EG" TargetMode="External"/><Relationship Id="rId21" Type="http://schemas.openxmlformats.org/officeDocument/2006/relationships/image" Target="../media/image10.png"/><Relationship Id="rId24" Type="http://schemas.openxmlformats.org/officeDocument/2006/relationships/hyperlink" Target="https://www.youtube.com/watch?v=XC3dsjFc8zI" TargetMode="External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.png"/><Relationship Id="rId26" Type="http://schemas.openxmlformats.org/officeDocument/2006/relationships/hyperlink" Target="https://video.link/w/3B4K" TargetMode="External"/><Relationship Id="rId25" Type="http://schemas.openxmlformats.org/officeDocument/2006/relationships/image" Target="../media/image14.png"/><Relationship Id="rId28" Type="http://schemas.openxmlformats.org/officeDocument/2006/relationships/hyperlink" Target="https://video.link/w/b54K" TargetMode="External"/><Relationship Id="rId27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hyperlink" Target="https://www.youtube.com/watch?v=Zr1mt_t_isM" TargetMode="External"/><Relationship Id="rId29" Type="http://schemas.openxmlformats.org/officeDocument/2006/relationships/image" Target="../media/image15.png"/><Relationship Id="rId7" Type="http://schemas.openxmlformats.org/officeDocument/2006/relationships/image" Target="../media/image5.png"/><Relationship Id="rId8" Type="http://schemas.openxmlformats.org/officeDocument/2006/relationships/hyperlink" Target="https://www.youtube.com/watch?v=XVe-zuBf3Zw" TargetMode="External"/><Relationship Id="rId31" Type="http://schemas.openxmlformats.org/officeDocument/2006/relationships/hyperlink" Target="https://video.link/w/r94K" TargetMode="External"/><Relationship Id="rId30" Type="http://schemas.openxmlformats.org/officeDocument/2006/relationships/image" Target="../media/image16.gif"/><Relationship Id="rId11" Type="http://schemas.openxmlformats.org/officeDocument/2006/relationships/image" Target="../media/image6.png"/><Relationship Id="rId33" Type="http://schemas.openxmlformats.org/officeDocument/2006/relationships/image" Target="../media/image17.png"/><Relationship Id="rId10" Type="http://schemas.openxmlformats.org/officeDocument/2006/relationships/hyperlink" Target="https://www.youtube.com/watch?v=qvE-HPFTA9s" TargetMode="External"/><Relationship Id="rId32" Type="http://schemas.openxmlformats.org/officeDocument/2006/relationships/image" Target="../media/image9.png"/><Relationship Id="rId13" Type="http://schemas.openxmlformats.org/officeDocument/2006/relationships/image" Target="../media/image8.png"/><Relationship Id="rId35" Type="http://schemas.openxmlformats.org/officeDocument/2006/relationships/image" Target="../media/image12.png"/><Relationship Id="rId12" Type="http://schemas.openxmlformats.org/officeDocument/2006/relationships/hyperlink" Target="https://www.youtube.com/watch?v=8DyBzsb1p6I" TargetMode="External"/><Relationship Id="rId34" Type="http://schemas.openxmlformats.org/officeDocument/2006/relationships/image" Target="../media/image18.gif"/><Relationship Id="rId15" Type="http://schemas.openxmlformats.org/officeDocument/2006/relationships/image" Target="../media/image3.png"/><Relationship Id="rId14" Type="http://schemas.openxmlformats.org/officeDocument/2006/relationships/hyperlink" Target="https://www.youtube.com/watch?v=rhmUrAspNpA" TargetMode="External"/><Relationship Id="rId17" Type="http://schemas.openxmlformats.org/officeDocument/2006/relationships/image" Target="../media/image11.png"/><Relationship Id="rId16" Type="http://schemas.openxmlformats.org/officeDocument/2006/relationships/hyperlink" Target="https://www.youtube.com/watch?v=YzlUqCjzai0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video.link/w/qzZ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0400" y="4390025"/>
            <a:ext cx="6890400" cy="75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9401" y="2280625"/>
            <a:ext cx="5414601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9400" y="3637575"/>
            <a:ext cx="5414601" cy="1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4975" y="891000"/>
            <a:ext cx="3859026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6855" r="6028" t="0"/>
          <a:stretch/>
        </p:blipFill>
        <p:spPr>
          <a:xfrm>
            <a:off x="5690050" y="1236716"/>
            <a:ext cx="1094350" cy="1116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99763" y="2573988"/>
            <a:ext cx="832101" cy="1061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70311" y="2561200"/>
            <a:ext cx="878225" cy="108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89837" y="1104875"/>
            <a:ext cx="885525" cy="118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80800" y="1104875"/>
            <a:ext cx="806750" cy="11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025943" y="2571750"/>
            <a:ext cx="959256" cy="106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454738" y="40698"/>
            <a:ext cx="1071245" cy="85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27883" r="26786" t="0"/>
          <a:stretch/>
        </p:blipFill>
        <p:spPr>
          <a:xfrm>
            <a:off x="6798437" y="36878"/>
            <a:ext cx="832100" cy="85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559323" y="2567143"/>
            <a:ext cx="1071225" cy="1080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2750" y="2266750"/>
            <a:ext cx="6591251" cy="1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244100" y="1310260"/>
            <a:ext cx="1123200" cy="9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3016" l="9074" r="8654" t="0"/>
          <a:stretch/>
        </p:blipFill>
        <p:spPr>
          <a:xfrm>
            <a:off x="294125" y="1864962"/>
            <a:ext cx="1310101" cy="1930382"/>
          </a:xfrm>
          <a:prstGeom prst="rect">
            <a:avLst/>
          </a:prstGeom>
          <a:noFill/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54024" r="2139" t="0"/>
          <a:stretch/>
        </p:blipFill>
        <p:spPr>
          <a:xfrm>
            <a:off x="2850130" y="894813"/>
            <a:ext cx="1071225" cy="1374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0">
            <a:alphaModFix/>
          </a:blip>
          <a:srcRect b="6785" l="0" r="0" t="0"/>
          <a:stretch/>
        </p:blipFill>
        <p:spPr>
          <a:xfrm>
            <a:off x="197638" y="178210"/>
            <a:ext cx="1503074" cy="136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903000" y="40698"/>
            <a:ext cx="1165475" cy="8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3">
            <a:alphaModFix/>
          </a:blip>
          <a:srcRect b="0" l="11282" r="10799" t="0"/>
          <a:stretch/>
        </p:blipFill>
        <p:spPr>
          <a:xfrm>
            <a:off x="1390400" y="1487688"/>
            <a:ext cx="1612425" cy="317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086800" y="3148000"/>
            <a:ext cx="2157298" cy="19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700182" y="3923753"/>
            <a:ext cx="998871" cy="11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