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ff9c06bf5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ff9c06bf5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safeyoutube.net/w/GrZI" TargetMode="External"/><Relationship Id="rId22" Type="http://schemas.openxmlformats.org/officeDocument/2006/relationships/hyperlink" Target="https://safeyoutube.net/w/lF4K" TargetMode="External"/><Relationship Id="rId21" Type="http://schemas.openxmlformats.org/officeDocument/2006/relationships/image" Target="../media/image16.png"/><Relationship Id="rId24" Type="http://schemas.openxmlformats.org/officeDocument/2006/relationships/image" Target="../media/image10.png"/><Relationship Id="rId23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hyperlink" Target="https://www.youtube.com/watch?v=spFtuFC-0GU" TargetMode="External"/><Relationship Id="rId26" Type="http://schemas.openxmlformats.org/officeDocument/2006/relationships/image" Target="../media/image21.png"/><Relationship Id="rId25" Type="http://schemas.openxmlformats.org/officeDocument/2006/relationships/hyperlink" Target="https://safeyoutube.net/w/784K" TargetMode="External"/><Relationship Id="rId28" Type="http://schemas.openxmlformats.org/officeDocument/2006/relationships/image" Target="../media/image4.png"/><Relationship Id="rId27" Type="http://schemas.openxmlformats.org/officeDocument/2006/relationships/hyperlink" Target="https://safeyoutube.net/w/wN4K" TargetMode="External"/><Relationship Id="rId5" Type="http://schemas.openxmlformats.org/officeDocument/2006/relationships/image" Target="../media/image15.png"/><Relationship Id="rId6" Type="http://schemas.openxmlformats.org/officeDocument/2006/relationships/image" Target="../media/image11.png"/><Relationship Id="rId29" Type="http://schemas.openxmlformats.org/officeDocument/2006/relationships/image" Target="../media/image14.png"/><Relationship Id="rId7" Type="http://schemas.openxmlformats.org/officeDocument/2006/relationships/hyperlink" Target="https://www.youtube.com/watch?v=uQ21_tmFkEc" TargetMode="External"/><Relationship Id="rId8" Type="http://schemas.openxmlformats.org/officeDocument/2006/relationships/image" Target="../media/image13.png"/><Relationship Id="rId31" Type="http://schemas.openxmlformats.org/officeDocument/2006/relationships/image" Target="../media/image6.png"/><Relationship Id="rId30" Type="http://schemas.openxmlformats.org/officeDocument/2006/relationships/image" Target="../media/image8.png"/><Relationship Id="rId11" Type="http://schemas.openxmlformats.org/officeDocument/2006/relationships/hyperlink" Target="https://www.youtube.com/watch?v=jZF7Uex8yBY" TargetMode="External"/><Relationship Id="rId33" Type="http://schemas.openxmlformats.org/officeDocument/2006/relationships/image" Target="../media/image18.png"/><Relationship Id="rId10" Type="http://schemas.openxmlformats.org/officeDocument/2006/relationships/image" Target="../media/image7.png"/><Relationship Id="rId32" Type="http://schemas.openxmlformats.org/officeDocument/2006/relationships/image" Target="../media/image20.gif"/><Relationship Id="rId13" Type="http://schemas.openxmlformats.org/officeDocument/2006/relationships/hyperlink" Target="https://www.youtube.com/watch?v=ArtK4mW2i84" TargetMode="External"/><Relationship Id="rId12" Type="http://schemas.openxmlformats.org/officeDocument/2006/relationships/image" Target="../media/image12.png"/><Relationship Id="rId34" Type="http://schemas.openxmlformats.org/officeDocument/2006/relationships/image" Target="../media/image19.png"/><Relationship Id="rId15" Type="http://schemas.openxmlformats.org/officeDocument/2006/relationships/hyperlink" Target="https://www.youtube.com/watch?v=LqQhPdpTfr4" TargetMode="External"/><Relationship Id="rId14" Type="http://schemas.openxmlformats.org/officeDocument/2006/relationships/image" Target="../media/image17.png"/><Relationship Id="rId17" Type="http://schemas.openxmlformats.org/officeDocument/2006/relationships/image" Target="../media/image1.png"/><Relationship Id="rId16" Type="http://schemas.openxmlformats.org/officeDocument/2006/relationships/image" Target="../media/image5.png"/><Relationship Id="rId19" Type="http://schemas.openxmlformats.org/officeDocument/2006/relationships/image" Target="../media/image2.png"/><Relationship Id="rId18" Type="http://schemas.openxmlformats.org/officeDocument/2006/relationships/hyperlink" Target="https://safeyoutube.net/w/VvZ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20613" l="8212" r="14887" t="25995"/>
          <a:stretch/>
        </p:blipFill>
        <p:spPr>
          <a:xfrm rot="44607">
            <a:off x="278834" y="4302317"/>
            <a:ext cx="8696007" cy="857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 b="19653" l="3044" r="3863" t="24495"/>
          <a:stretch/>
        </p:blipFill>
        <p:spPr>
          <a:xfrm>
            <a:off x="-99725" y="1645325"/>
            <a:ext cx="6700950" cy="337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19653" l="3044" r="3863" t="24495"/>
          <a:stretch/>
        </p:blipFill>
        <p:spPr>
          <a:xfrm>
            <a:off x="2512850" y="1645325"/>
            <a:ext cx="6700950" cy="337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99725" y="-69802"/>
            <a:ext cx="1146750" cy="114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69564" y="3310595"/>
            <a:ext cx="1146750" cy="1146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998275" y="2032703"/>
            <a:ext cx="911375" cy="1005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 b="0" l="32555" r="32700" t="0"/>
          <a:stretch/>
        </p:blipFill>
        <p:spPr>
          <a:xfrm>
            <a:off x="4523050" y="3299475"/>
            <a:ext cx="1002750" cy="116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-703720">
            <a:off x="2729895" y="3436381"/>
            <a:ext cx="1448134" cy="984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9428" l="31262" r="30784" t="0"/>
          <a:stretch/>
        </p:blipFill>
        <p:spPr>
          <a:xfrm>
            <a:off x="6125800" y="2069200"/>
            <a:ext cx="1002762" cy="100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rot="372292">
            <a:off x="7509916" y="2052851"/>
            <a:ext cx="1466070" cy="1037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68450" y="1919550"/>
            <a:ext cx="1002750" cy="117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789850" y="3381425"/>
            <a:ext cx="710425" cy="100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2"/>
          </p:cNvPr>
          <p:cNvPicPr preferRelativeResize="0"/>
          <p:nvPr/>
        </p:nvPicPr>
        <p:blipFill rotWithShape="1">
          <a:blip r:embed="rId23">
            <a:alphaModFix/>
          </a:blip>
          <a:srcRect b="0" l="20730" r="18901" t="0"/>
          <a:stretch/>
        </p:blipFill>
        <p:spPr>
          <a:xfrm>
            <a:off x="2440825" y="603765"/>
            <a:ext cx="1165475" cy="108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rot="500279">
            <a:off x="6095250" y="3405099"/>
            <a:ext cx="916978" cy="1047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214625" y="619095"/>
            <a:ext cx="1064150" cy="1055293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242562" y="563393"/>
            <a:ext cx="1002750" cy="1166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298225" y="361913"/>
            <a:ext cx="1569650" cy="156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30">
            <a:alphaModFix/>
          </a:blip>
          <a:srcRect b="11991" l="15856" r="12428" t="20377"/>
          <a:stretch/>
        </p:blipFill>
        <p:spPr>
          <a:xfrm>
            <a:off x="1831162" y="2271925"/>
            <a:ext cx="627800" cy="81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 rot="211316">
            <a:off x="4432625" y="2051499"/>
            <a:ext cx="1216700" cy="125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3949550" y="162377"/>
            <a:ext cx="1796336" cy="1330900"/>
          </a:xfrm>
          <a:prstGeom prst="rect">
            <a:avLst/>
          </a:prstGeom>
          <a:noFill/>
          <a:ln cap="flat" cmpd="sng" w="762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152346" y="3333661"/>
            <a:ext cx="1218865" cy="119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150475" y="4026523"/>
            <a:ext cx="1064150" cy="1189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