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e56daff96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e56daff96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5.png"/><Relationship Id="rId20" Type="http://schemas.openxmlformats.org/officeDocument/2006/relationships/hyperlink" Target="https://safeyoutube.net/w/i2ZI" TargetMode="External"/><Relationship Id="rId42" Type="http://schemas.openxmlformats.org/officeDocument/2006/relationships/image" Target="../media/image17.png"/><Relationship Id="rId41" Type="http://schemas.openxmlformats.org/officeDocument/2006/relationships/hyperlink" Target="https://safeyoutube.net/w/WF4K" TargetMode="External"/><Relationship Id="rId22" Type="http://schemas.openxmlformats.org/officeDocument/2006/relationships/hyperlink" Target="https://safeyoutube.net/w/V2ZI" TargetMode="External"/><Relationship Id="rId44" Type="http://schemas.openxmlformats.org/officeDocument/2006/relationships/image" Target="../media/image16.png"/><Relationship Id="rId21" Type="http://schemas.openxmlformats.org/officeDocument/2006/relationships/image" Target="../media/image13.png"/><Relationship Id="rId43" Type="http://schemas.openxmlformats.org/officeDocument/2006/relationships/image" Target="../media/image20.png"/><Relationship Id="rId24" Type="http://schemas.openxmlformats.org/officeDocument/2006/relationships/hyperlink" Target="https://safeyoutube.net/w/78ZI" TargetMode="External"/><Relationship Id="rId23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6.png"/><Relationship Id="rId4" Type="http://schemas.openxmlformats.org/officeDocument/2006/relationships/image" Target="../media/image14.png"/><Relationship Id="rId9" Type="http://schemas.openxmlformats.org/officeDocument/2006/relationships/image" Target="../media/image6.png"/><Relationship Id="rId26" Type="http://schemas.openxmlformats.org/officeDocument/2006/relationships/hyperlink" Target="https://safeyoutube.net/w/L9ZI" TargetMode="External"/><Relationship Id="rId25" Type="http://schemas.openxmlformats.org/officeDocument/2006/relationships/image" Target="../media/image2.png"/><Relationship Id="rId28" Type="http://schemas.openxmlformats.org/officeDocument/2006/relationships/image" Target="../media/image12.png"/><Relationship Id="rId27" Type="http://schemas.openxmlformats.org/officeDocument/2006/relationships/image" Target="../media/image8.png"/><Relationship Id="rId5" Type="http://schemas.openxmlformats.org/officeDocument/2006/relationships/hyperlink" Target="https://safeyoutube.net/w/264K" TargetMode="External"/><Relationship Id="rId6" Type="http://schemas.openxmlformats.org/officeDocument/2006/relationships/image" Target="../media/image25.png"/><Relationship Id="rId29" Type="http://schemas.openxmlformats.org/officeDocument/2006/relationships/hyperlink" Target="https://www.youtube.com/watch?v=_lZiYI7akCQ" TargetMode="External"/><Relationship Id="rId7" Type="http://schemas.openxmlformats.org/officeDocument/2006/relationships/image" Target="../media/image9.png"/><Relationship Id="rId8" Type="http://schemas.openxmlformats.org/officeDocument/2006/relationships/image" Target="../media/image5.png"/><Relationship Id="rId31" Type="http://schemas.openxmlformats.org/officeDocument/2006/relationships/hyperlink" Target="https://www.youtube.com/watch?v=iDQiEjug-G8" TargetMode="External"/><Relationship Id="rId30" Type="http://schemas.openxmlformats.org/officeDocument/2006/relationships/image" Target="../media/image7.png"/><Relationship Id="rId11" Type="http://schemas.openxmlformats.org/officeDocument/2006/relationships/image" Target="../media/image10.png"/><Relationship Id="rId33" Type="http://schemas.openxmlformats.org/officeDocument/2006/relationships/image" Target="../media/image22.gif"/><Relationship Id="rId10" Type="http://schemas.openxmlformats.org/officeDocument/2006/relationships/hyperlink" Target="https://safeyoutube.net/w/x6ZI" TargetMode="External"/><Relationship Id="rId32" Type="http://schemas.openxmlformats.org/officeDocument/2006/relationships/image" Target="../media/image1.png"/><Relationship Id="rId13" Type="http://schemas.openxmlformats.org/officeDocument/2006/relationships/image" Target="../media/image11.png"/><Relationship Id="rId35" Type="http://schemas.openxmlformats.org/officeDocument/2006/relationships/image" Target="../media/image24.png"/><Relationship Id="rId12" Type="http://schemas.openxmlformats.org/officeDocument/2006/relationships/hyperlink" Target="https://www.youtube.com/watch?v=Cssq7OK2Rck&amp;list=PLsLEBlviFNBZj_-6iYYfkn8Z0nqB9xsXf&amp;index=6&amp;t=0s" TargetMode="External"/><Relationship Id="rId34" Type="http://schemas.openxmlformats.org/officeDocument/2006/relationships/hyperlink" Target="https://safeyoutube.net/w/lyZI" TargetMode="External"/><Relationship Id="rId15" Type="http://schemas.openxmlformats.org/officeDocument/2006/relationships/image" Target="../media/image18.png"/><Relationship Id="rId37" Type="http://schemas.openxmlformats.org/officeDocument/2006/relationships/image" Target="../media/image21.png"/><Relationship Id="rId14" Type="http://schemas.openxmlformats.org/officeDocument/2006/relationships/hyperlink" Target="https://safeyoutube.net/w/65ZI" TargetMode="External"/><Relationship Id="rId36" Type="http://schemas.openxmlformats.org/officeDocument/2006/relationships/hyperlink" Target="https://safeyoutube.net/w/YkUN" TargetMode="External"/><Relationship Id="rId17" Type="http://schemas.openxmlformats.org/officeDocument/2006/relationships/image" Target="../media/image4.png"/><Relationship Id="rId39" Type="http://schemas.openxmlformats.org/officeDocument/2006/relationships/hyperlink" Target="https://safeyoutube.net/w/h44K" TargetMode="External"/><Relationship Id="rId16" Type="http://schemas.openxmlformats.org/officeDocument/2006/relationships/hyperlink" Target="https://safeyoutube.net/w/MkZI" TargetMode="External"/><Relationship Id="rId38" Type="http://schemas.openxmlformats.org/officeDocument/2006/relationships/image" Target="../media/image23.png"/><Relationship Id="rId19" Type="http://schemas.openxmlformats.org/officeDocument/2006/relationships/image" Target="../media/image19.png"/><Relationship Id="rId18" Type="http://schemas.openxmlformats.org/officeDocument/2006/relationships/hyperlink" Target="https://safeyoutube.net/w/GsZI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0" l="44536" r="0" t="0"/>
          <a:stretch/>
        </p:blipFill>
        <p:spPr>
          <a:xfrm>
            <a:off x="0" y="1023450"/>
            <a:ext cx="6820600" cy="29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94801" y="100525"/>
            <a:ext cx="1970574" cy="1183967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46750" y="818675"/>
            <a:ext cx="2133926" cy="396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8">
            <a:alphaModFix/>
          </a:blip>
          <a:srcRect b="0" l="20604" r="24726" t="0"/>
          <a:stretch/>
        </p:blipFill>
        <p:spPr>
          <a:xfrm>
            <a:off x="6354750" y="768817"/>
            <a:ext cx="1369976" cy="4357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9">
            <a:alphaModFix/>
          </a:blip>
          <a:srcRect b="20613" l="8212" r="14887" t="25995"/>
          <a:stretch/>
        </p:blipFill>
        <p:spPr>
          <a:xfrm rot="44608">
            <a:off x="697814" y="4196535"/>
            <a:ext cx="7396298" cy="857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4">
            <a:alphaModFix/>
          </a:blip>
          <a:srcRect b="0" l="44536" r="0" t="0"/>
          <a:stretch/>
        </p:blipFill>
        <p:spPr>
          <a:xfrm>
            <a:off x="1838325" y="2363375"/>
            <a:ext cx="4334573" cy="29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4">
            <a:alphaModFix/>
          </a:blip>
          <a:srcRect b="0" l="44536" r="0" t="0"/>
          <a:stretch/>
        </p:blipFill>
        <p:spPr>
          <a:xfrm>
            <a:off x="0" y="3703300"/>
            <a:ext cx="6172899" cy="29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563698" y="2715998"/>
            <a:ext cx="1071244" cy="1006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950950" y="2759741"/>
            <a:ext cx="814200" cy="951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85875" y="66537"/>
            <a:ext cx="785000" cy="967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6"/>
          </p:cNvPr>
          <p:cNvPicPr preferRelativeResize="0"/>
          <p:nvPr/>
        </p:nvPicPr>
        <p:blipFill rotWithShape="1">
          <a:blip r:embed="rId17">
            <a:alphaModFix/>
          </a:blip>
          <a:srcRect b="0" l="7674" r="9269" t="0"/>
          <a:stretch/>
        </p:blipFill>
        <p:spPr>
          <a:xfrm>
            <a:off x="4148550" y="1400178"/>
            <a:ext cx="739650" cy="975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5850676" y="59153"/>
            <a:ext cx="739650" cy="982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386197" y="2721633"/>
            <a:ext cx="995689" cy="995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204750" y="1413863"/>
            <a:ext cx="785000" cy="94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942700" y="2751488"/>
            <a:ext cx="901209" cy="96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2035725" y="1354053"/>
            <a:ext cx="1010229" cy="10147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ofa Clipart Transparent Background - Chair , Transparent Cartoon ..." id="70" name="Google Shape;70;p13"/>
          <p:cNvPicPr preferRelativeResize="0"/>
          <p:nvPr/>
        </p:nvPicPr>
        <p:blipFill rotWithShape="1">
          <a:blip r:embed="rId28">
            <a:alphaModFix/>
          </a:blip>
          <a:srcRect b="7885" l="5354" r="3745" t="0"/>
          <a:stretch/>
        </p:blipFill>
        <p:spPr>
          <a:xfrm flipH="1">
            <a:off x="6172899" y="2400505"/>
            <a:ext cx="2937151" cy="2724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020276" y="52501"/>
            <a:ext cx="995675" cy="9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2165350" y="100525"/>
            <a:ext cx="961002" cy="94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0" y="919267"/>
            <a:ext cx="2558900" cy="2047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4474946" y="196542"/>
            <a:ext cx="1071244" cy="865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85879" y="2655775"/>
            <a:ext cx="666021" cy="100082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" name="Google Shape;76;p13"/>
          <p:cNvPicPr preferRelativeResize="0"/>
          <p:nvPr/>
        </p:nvPicPr>
        <p:blipFill rotWithShape="1">
          <a:blip r:embed="rId38">
            <a:alphaModFix/>
          </a:blip>
          <a:srcRect b="0" l="14890" r="20841" t="0"/>
          <a:stretch/>
        </p:blipFill>
        <p:spPr>
          <a:xfrm rot="-3988652">
            <a:off x="1885327" y="3239510"/>
            <a:ext cx="544946" cy="635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3275750" y="59884"/>
            <a:ext cx="995675" cy="1000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41"/>
          </p:cNvPr>
          <p:cNvPicPr preferRelativeResize="0"/>
          <p:nvPr/>
        </p:nvPicPr>
        <p:blipFill rotWithShape="1">
          <a:blip r:embed="rId42">
            <a:alphaModFix/>
          </a:blip>
          <a:srcRect b="0" l="48027" r="0" t="0"/>
          <a:stretch/>
        </p:blipFill>
        <p:spPr>
          <a:xfrm>
            <a:off x="5046999" y="1400209"/>
            <a:ext cx="814200" cy="988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205061" y="4148539"/>
            <a:ext cx="1037879" cy="86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6707550" y="2966410"/>
            <a:ext cx="901200" cy="10074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