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e/2PACX-1vQFDNWxi3RODQ4_VUFvLUMnzTf59KNHnTgT8WRbkWwFZF_DAnjpI3v8mYsfJv5pG7PreUcnVbE7cPeO/pub?start=false&amp;loop=false&amp;delayms=0000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e373d6ce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e373d6ce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room was created with minimal furnishings and accessories as to not overstimulate students with special needs. The colors are calming and the room is simplistic for ease of use :)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https://docs.google.com/presentation/d/e/2PACX-1vQFDNWxi3RODQ4_VUFvLUMnzTf59KNHnTgT8WRbkWwFZF_DAnjpI3v8mYsfJv5pG7PreUcnVbE7cPeO/pub?start=false&amp;loop=false&amp;delayms=00000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10.png"/><Relationship Id="rId20" Type="http://schemas.openxmlformats.org/officeDocument/2006/relationships/hyperlink" Target="https://www.youtube.com/watch_popup?v=j25aXf6pyug" TargetMode="External"/><Relationship Id="rId42" Type="http://schemas.openxmlformats.org/officeDocument/2006/relationships/image" Target="../media/image14.png"/><Relationship Id="rId41" Type="http://schemas.openxmlformats.org/officeDocument/2006/relationships/image" Target="../media/image15.png"/><Relationship Id="rId22" Type="http://schemas.openxmlformats.org/officeDocument/2006/relationships/hyperlink" Target="https://www.youtube.com/watch_popup?v=wpPNSQ06b9U" TargetMode="External"/><Relationship Id="rId44" Type="http://schemas.openxmlformats.org/officeDocument/2006/relationships/hyperlink" Target="https://www.youtube.com/watch_popup?v=q4sGcaA6bFk" TargetMode="External"/><Relationship Id="rId21" Type="http://schemas.openxmlformats.org/officeDocument/2006/relationships/image" Target="../media/image3.png"/><Relationship Id="rId43" Type="http://schemas.openxmlformats.org/officeDocument/2006/relationships/image" Target="../media/image19.png"/><Relationship Id="rId24" Type="http://schemas.openxmlformats.org/officeDocument/2006/relationships/hyperlink" Target="https://www.youtube.com/watch_popup?v=C-WZTzPuvF4" TargetMode="External"/><Relationship Id="rId23" Type="http://schemas.openxmlformats.org/officeDocument/2006/relationships/image" Target="../media/image17.png"/><Relationship Id="rId45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hyperlink" Target="https://www.youtube.com/watch_popup?v=ZzP3a88uJ3Y" TargetMode="External"/><Relationship Id="rId9" Type="http://schemas.openxmlformats.org/officeDocument/2006/relationships/image" Target="../media/image21.png"/><Relationship Id="rId26" Type="http://schemas.openxmlformats.org/officeDocument/2006/relationships/hyperlink" Target="https://www.youtube.com/watch_popup?v=R6RarKhZTCI" TargetMode="External"/><Relationship Id="rId25" Type="http://schemas.openxmlformats.org/officeDocument/2006/relationships/image" Target="../media/image12.png"/><Relationship Id="rId28" Type="http://schemas.openxmlformats.org/officeDocument/2006/relationships/hyperlink" Target="https://www.youtube.com/watch_popup?v=TuRtKKGtrLE" TargetMode="External"/><Relationship Id="rId27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hyperlink" Target="https://www.youtube.com/watch_popup?v=ZX2bA-JkmWk" TargetMode="External"/><Relationship Id="rId29" Type="http://schemas.openxmlformats.org/officeDocument/2006/relationships/image" Target="../media/image16.png"/><Relationship Id="rId7" Type="http://schemas.openxmlformats.org/officeDocument/2006/relationships/image" Target="../media/image26.png"/><Relationship Id="rId8" Type="http://schemas.openxmlformats.org/officeDocument/2006/relationships/hyperlink" Target="https://www.youtube.com/watch_popup?v=H0L0T8CkJ5w" TargetMode="External"/><Relationship Id="rId31" Type="http://schemas.openxmlformats.org/officeDocument/2006/relationships/image" Target="../media/image23.png"/><Relationship Id="rId30" Type="http://schemas.openxmlformats.org/officeDocument/2006/relationships/hyperlink" Target="https://www.youtube.com/watch_popup?v=X0sfUYxfAPk" TargetMode="External"/><Relationship Id="rId11" Type="http://schemas.openxmlformats.org/officeDocument/2006/relationships/image" Target="../media/image13.png"/><Relationship Id="rId33" Type="http://schemas.openxmlformats.org/officeDocument/2006/relationships/image" Target="../media/image6.png"/><Relationship Id="rId10" Type="http://schemas.openxmlformats.org/officeDocument/2006/relationships/hyperlink" Target="https://www.youtube.com/watch_popup?v=O6ZBXPgBDfk" TargetMode="External"/><Relationship Id="rId32" Type="http://schemas.openxmlformats.org/officeDocument/2006/relationships/hyperlink" Target="https://www.youtube.com/watch_popup?v=DPXqAyzBIck" TargetMode="External"/><Relationship Id="rId13" Type="http://schemas.openxmlformats.org/officeDocument/2006/relationships/image" Target="../media/image7.png"/><Relationship Id="rId35" Type="http://schemas.openxmlformats.org/officeDocument/2006/relationships/image" Target="../media/image18.png"/><Relationship Id="rId12" Type="http://schemas.openxmlformats.org/officeDocument/2006/relationships/hyperlink" Target="https://www.youtube.com/watch_popup?v=5WF-q1qnBEE" TargetMode="External"/><Relationship Id="rId34" Type="http://schemas.openxmlformats.org/officeDocument/2006/relationships/hyperlink" Target="https://www.youtube.com/watch_popup?v=r2JQQLoXKgY" TargetMode="External"/><Relationship Id="rId15" Type="http://schemas.openxmlformats.org/officeDocument/2006/relationships/image" Target="../media/image22.png"/><Relationship Id="rId37" Type="http://schemas.openxmlformats.org/officeDocument/2006/relationships/image" Target="../media/image9.jpg"/><Relationship Id="rId14" Type="http://schemas.openxmlformats.org/officeDocument/2006/relationships/hyperlink" Target="https://www.youtube.com/watch_popup?v=NC57bQbx4jI" TargetMode="External"/><Relationship Id="rId36" Type="http://schemas.openxmlformats.org/officeDocument/2006/relationships/image" Target="../media/image1.png"/><Relationship Id="rId17" Type="http://schemas.openxmlformats.org/officeDocument/2006/relationships/image" Target="../media/image25.png"/><Relationship Id="rId39" Type="http://schemas.openxmlformats.org/officeDocument/2006/relationships/image" Target="../media/image5.png"/><Relationship Id="rId16" Type="http://schemas.openxmlformats.org/officeDocument/2006/relationships/hyperlink" Target="https://www.youtube.com/watch_popup?v=w0YlpvVFXuY" TargetMode="External"/><Relationship Id="rId38" Type="http://schemas.openxmlformats.org/officeDocument/2006/relationships/image" Target="../media/image2.png"/><Relationship Id="rId19" Type="http://schemas.openxmlformats.org/officeDocument/2006/relationships/image" Target="../media/image4.png"/><Relationship Id="rId18" Type="http://schemas.openxmlformats.org/officeDocument/2006/relationships/hyperlink" Target="https://www.youtube.com/watch_popup?v=GZGpI7TSi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475" y="1000025"/>
            <a:ext cx="618725" cy="7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15725" y="1036851"/>
            <a:ext cx="618726" cy="721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56001" y="1008733"/>
            <a:ext cx="618724" cy="778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99400" y="1064975"/>
            <a:ext cx="924460" cy="72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75038" y="1886789"/>
            <a:ext cx="783596" cy="7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315125" y="1925050"/>
            <a:ext cx="783576" cy="78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523175" y="1892294"/>
            <a:ext cx="684375" cy="809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499400" y="1849625"/>
            <a:ext cx="858100" cy="8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89309" y="2847692"/>
            <a:ext cx="755074" cy="72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352351" y="2770324"/>
            <a:ext cx="755074" cy="75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556003" y="2807521"/>
            <a:ext cx="618725" cy="70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536671" y="2843862"/>
            <a:ext cx="783575" cy="729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75049" y="3661931"/>
            <a:ext cx="783575" cy="77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352330" y="3717295"/>
            <a:ext cx="618724" cy="74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32"/>
          </p:cNvPr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2523184" y="3618784"/>
            <a:ext cx="684375" cy="820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34"/>
          </p:cNvPr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3586251" y="3646895"/>
            <a:ext cx="684375" cy="80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572002" y="3599795"/>
            <a:ext cx="858100" cy="8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257135" y="926200"/>
            <a:ext cx="3114675" cy="14668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612525" y="175450"/>
            <a:ext cx="5818474" cy="5136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5321587" y="2571738"/>
            <a:ext cx="1485413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933985" y="3152375"/>
            <a:ext cx="1566767" cy="168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75" name="Google Shape;75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6382850" y="2028077"/>
            <a:ext cx="2554175" cy="255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4977573" y="3979879"/>
            <a:ext cx="858100" cy="85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622520" y="242684"/>
            <a:ext cx="501350" cy="44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796995" y="242684"/>
            <a:ext cx="501350" cy="44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>
            <a:hlinkClick r:id="rId44"/>
          </p:cNvPr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7034694" y="3152382"/>
            <a:ext cx="577775" cy="688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