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6" r:id="rId3"/>
    <p:sldId id="257" r:id="rId4"/>
    <p:sldId id="258" r:id="rId5"/>
    <p:sldId id="259" r:id="rId6"/>
    <p:sldId id="261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j5RgxoCHVmM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j5RgxoCHVm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5CDD64-A366-4F5E-A74B-641244E13A6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15B1CD1-49EE-45CE-A597-BFA4EECFD8C2}">
      <dgm:prSet/>
      <dgm:spPr/>
      <dgm:t>
        <a:bodyPr/>
        <a:lstStyle/>
        <a:p>
          <a:r>
            <a:rPr lang="en-US" b="1" u="sng"/>
            <a:t>Speed</a:t>
          </a:r>
          <a:r>
            <a:rPr lang="en-US" b="1"/>
            <a:t>:</a:t>
          </a:r>
          <a:r>
            <a:rPr lang="en-US"/>
            <a:t> the rate at which something or someone can move</a:t>
          </a:r>
        </a:p>
      </dgm:t>
    </dgm:pt>
    <dgm:pt modelId="{7AA8CEDE-5367-4806-A33E-D6D0F196D997}" type="parTrans" cxnId="{E9B545D0-D1D4-45F0-A35E-F331C0F8AF5B}">
      <dgm:prSet/>
      <dgm:spPr/>
      <dgm:t>
        <a:bodyPr/>
        <a:lstStyle/>
        <a:p>
          <a:endParaRPr lang="en-US"/>
        </a:p>
      </dgm:t>
    </dgm:pt>
    <dgm:pt modelId="{4CC60655-05A8-4A6D-B490-C814372A5C9A}" type="sibTrans" cxnId="{E9B545D0-D1D4-45F0-A35E-F331C0F8AF5B}">
      <dgm:prSet/>
      <dgm:spPr/>
      <dgm:t>
        <a:bodyPr/>
        <a:lstStyle/>
        <a:p>
          <a:endParaRPr lang="en-US"/>
        </a:p>
      </dgm:t>
    </dgm:pt>
    <dgm:pt modelId="{77B1A722-1DFA-41B4-8C8E-716588A67EFD}">
      <dgm:prSet/>
      <dgm:spPr/>
      <dgm:t>
        <a:bodyPr/>
        <a:lstStyle/>
        <a:p>
          <a:r>
            <a:rPr lang="en-US" b="1" u="sng">
              <a:hlinkClick xmlns:r="http://schemas.openxmlformats.org/officeDocument/2006/relationships" r:id="rId1"/>
            </a:rPr>
            <a:t>Brain Bites: Speed</a:t>
          </a:r>
          <a:endParaRPr lang="en-US"/>
        </a:p>
      </dgm:t>
    </dgm:pt>
    <dgm:pt modelId="{D8020388-C77F-4FAE-9D7B-C7B62386C4CE}" type="parTrans" cxnId="{70EFB3A6-A77E-43B5-9458-61B9BFD53C81}">
      <dgm:prSet/>
      <dgm:spPr/>
      <dgm:t>
        <a:bodyPr/>
        <a:lstStyle/>
        <a:p>
          <a:endParaRPr lang="en-US"/>
        </a:p>
      </dgm:t>
    </dgm:pt>
    <dgm:pt modelId="{6A38102E-4475-4B35-897E-0235D6692881}" type="sibTrans" cxnId="{70EFB3A6-A77E-43B5-9458-61B9BFD53C81}">
      <dgm:prSet/>
      <dgm:spPr/>
      <dgm:t>
        <a:bodyPr/>
        <a:lstStyle/>
        <a:p>
          <a:endParaRPr lang="en-US"/>
        </a:p>
      </dgm:t>
    </dgm:pt>
    <dgm:pt modelId="{96946866-688A-4F9F-9F3E-E54B92EDC3F8}" type="pres">
      <dgm:prSet presAssocID="{925CDD64-A366-4F5E-A74B-641244E13A6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FEFE854-51D0-487B-9677-5A0ECEE45AB2}" type="pres">
      <dgm:prSet presAssocID="{A15B1CD1-49EE-45CE-A597-BFA4EECFD8C2}" presName="hierRoot1" presStyleCnt="0"/>
      <dgm:spPr/>
    </dgm:pt>
    <dgm:pt modelId="{33DEA3A7-2D09-4EDF-B0C1-4328EC1688EA}" type="pres">
      <dgm:prSet presAssocID="{A15B1CD1-49EE-45CE-A597-BFA4EECFD8C2}" presName="composite" presStyleCnt="0"/>
      <dgm:spPr/>
    </dgm:pt>
    <dgm:pt modelId="{EA9393F2-78CE-4967-82D7-F51F942A5F81}" type="pres">
      <dgm:prSet presAssocID="{A15B1CD1-49EE-45CE-A597-BFA4EECFD8C2}" presName="background" presStyleLbl="node0" presStyleIdx="0" presStyleCnt="2"/>
      <dgm:spPr/>
    </dgm:pt>
    <dgm:pt modelId="{967FAD8C-FD81-4658-BD40-30C59C916D68}" type="pres">
      <dgm:prSet presAssocID="{A15B1CD1-49EE-45CE-A597-BFA4EECFD8C2}" presName="text" presStyleLbl="fgAcc0" presStyleIdx="0" presStyleCnt="2">
        <dgm:presLayoutVars>
          <dgm:chPref val="3"/>
        </dgm:presLayoutVars>
      </dgm:prSet>
      <dgm:spPr/>
    </dgm:pt>
    <dgm:pt modelId="{B1C1BD06-535B-4554-A1D7-6FF7E7B6F1BE}" type="pres">
      <dgm:prSet presAssocID="{A15B1CD1-49EE-45CE-A597-BFA4EECFD8C2}" presName="hierChild2" presStyleCnt="0"/>
      <dgm:spPr/>
    </dgm:pt>
    <dgm:pt modelId="{F1DE33B0-2F54-4AC5-82C9-50B82D45515C}" type="pres">
      <dgm:prSet presAssocID="{77B1A722-1DFA-41B4-8C8E-716588A67EFD}" presName="hierRoot1" presStyleCnt="0"/>
      <dgm:spPr/>
    </dgm:pt>
    <dgm:pt modelId="{F9F7D1FA-E5FD-4215-BAD4-0B5C185A20AC}" type="pres">
      <dgm:prSet presAssocID="{77B1A722-1DFA-41B4-8C8E-716588A67EFD}" presName="composite" presStyleCnt="0"/>
      <dgm:spPr/>
    </dgm:pt>
    <dgm:pt modelId="{EB207D98-A2EE-4993-8BDE-EC3B96B7689B}" type="pres">
      <dgm:prSet presAssocID="{77B1A722-1DFA-41B4-8C8E-716588A67EFD}" presName="background" presStyleLbl="node0" presStyleIdx="1" presStyleCnt="2"/>
      <dgm:spPr/>
    </dgm:pt>
    <dgm:pt modelId="{9A44AFAA-450D-4DC4-9E6B-32F982A4A14B}" type="pres">
      <dgm:prSet presAssocID="{77B1A722-1DFA-41B4-8C8E-716588A67EFD}" presName="text" presStyleLbl="fgAcc0" presStyleIdx="1" presStyleCnt="2">
        <dgm:presLayoutVars>
          <dgm:chPref val="3"/>
        </dgm:presLayoutVars>
      </dgm:prSet>
      <dgm:spPr/>
    </dgm:pt>
    <dgm:pt modelId="{4A186DBB-73AF-4EC7-BB2A-2B3F4FF3C467}" type="pres">
      <dgm:prSet presAssocID="{77B1A722-1DFA-41B4-8C8E-716588A67EFD}" presName="hierChild2" presStyleCnt="0"/>
      <dgm:spPr/>
    </dgm:pt>
  </dgm:ptLst>
  <dgm:cxnLst>
    <dgm:cxn modelId="{7BA97F53-53F0-4636-B7FC-517BBE9437C0}" type="presOf" srcId="{A15B1CD1-49EE-45CE-A597-BFA4EECFD8C2}" destId="{967FAD8C-FD81-4658-BD40-30C59C916D68}" srcOrd="0" destOrd="0" presId="urn:microsoft.com/office/officeart/2005/8/layout/hierarchy1"/>
    <dgm:cxn modelId="{56BF8A5A-4096-4BB1-9E04-28F9FE2E5123}" type="presOf" srcId="{925CDD64-A366-4F5E-A74B-641244E13A6D}" destId="{96946866-688A-4F9F-9F3E-E54B92EDC3F8}" srcOrd="0" destOrd="0" presId="urn:microsoft.com/office/officeart/2005/8/layout/hierarchy1"/>
    <dgm:cxn modelId="{FE98199A-3BB5-44F9-A8C2-62182FE6E802}" type="presOf" srcId="{77B1A722-1DFA-41B4-8C8E-716588A67EFD}" destId="{9A44AFAA-450D-4DC4-9E6B-32F982A4A14B}" srcOrd="0" destOrd="0" presId="urn:microsoft.com/office/officeart/2005/8/layout/hierarchy1"/>
    <dgm:cxn modelId="{70EFB3A6-A77E-43B5-9458-61B9BFD53C81}" srcId="{925CDD64-A366-4F5E-A74B-641244E13A6D}" destId="{77B1A722-1DFA-41B4-8C8E-716588A67EFD}" srcOrd="1" destOrd="0" parTransId="{D8020388-C77F-4FAE-9D7B-C7B62386C4CE}" sibTransId="{6A38102E-4475-4B35-897E-0235D6692881}"/>
    <dgm:cxn modelId="{E9B545D0-D1D4-45F0-A35E-F331C0F8AF5B}" srcId="{925CDD64-A366-4F5E-A74B-641244E13A6D}" destId="{A15B1CD1-49EE-45CE-A597-BFA4EECFD8C2}" srcOrd="0" destOrd="0" parTransId="{7AA8CEDE-5367-4806-A33E-D6D0F196D997}" sibTransId="{4CC60655-05A8-4A6D-B490-C814372A5C9A}"/>
    <dgm:cxn modelId="{B3F9FCE0-D12F-4245-B86A-23735C14F855}" type="presParOf" srcId="{96946866-688A-4F9F-9F3E-E54B92EDC3F8}" destId="{AFEFE854-51D0-487B-9677-5A0ECEE45AB2}" srcOrd="0" destOrd="0" presId="urn:microsoft.com/office/officeart/2005/8/layout/hierarchy1"/>
    <dgm:cxn modelId="{6710C8BB-2BC7-4939-8416-4C2F1C943A23}" type="presParOf" srcId="{AFEFE854-51D0-487B-9677-5A0ECEE45AB2}" destId="{33DEA3A7-2D09-4EDF-B0C1-4328EC1688EA}" srcOrd="0" destOrd="0" presId="urn:microsoft.com/office/officeart/2005/8/layout/hierarchy1"/>
    <dgm:cxn modelId="{E60D7950-48D0-4E9D-9BA0-A1BF7AF99168}" type="presParOf" srcId="{33DEA3A7-2D09-4EDF-B0C1-4328EC1688EA}" destId="{EA9393F2-78CE-4967-82D7-F51F942A5F81}" srcOrd="0" destOrd="0" presId="urn:microsoft.com/office/officeart/2005/8/layout/hierarchy1"/>
    <dgm:cxn modelId="{F3118AFB-80D1-4DFD-A9E8-FD642E3444E5}" type="presParOf" srcId="{33DEA3A7-2D09-4EDF-B0C1-4328EC1688EA}" destId="{967FAD8C-FD81-4658-BD40-30C59C916D68}" srcOrd="1" destOrd="0" presId="urn:microsoft.com/office/officeart/2005/8/layout/hierarchy1"/>
    <dgm:cxn modelId="{DB567230-A6CC-442B-9F0A-D4147C86A532}" type="presParOf" srcId="{AFEFE854-51D0-487B-9677-5A0ECEE45AB2}" destId="{B1C1BD06-535B-4554-A1D7-6FF7E7B6F1BE}" srcOrd="1" destOrd="0" presId="urn:microsoft.com/office/officeart/2005/8/layout/hierarchy1"/>
    <dgm:cxn modelId="{DB1FFF8C-8A68-43EA-91DB-4868364D43DA}" type="presParOf" srcId="{96946866-688A-4F9F-9F3E-E54B92EDC3F8}" destId="{F1DE33B0-2F54-4AC5-82C9-50B82D45515C}" srcOrd="1" destOrd="0" presId="urn:microsoft.com/office/officeart/2005/8/layout/hierarchy1"/>
    <dgm:cxn modelId="{94F35442-02DB-4BB3-BF0B-5AC6281532DB}" type="presParOf" srcId="{F1DE33B0-2F54-4AC5-82C9-50B82D45515C}" destId="{F9F7D1FA-E5FD-4215-BAD4-0B5C185A20AC}" srcOrd="0" destOrd="0" presId="urn:microsoft.com/office/officeart/2005/8/layout/hierarchy1"/>
    <dgm:cxn modelId="{34DAA791-B2BD-4889-83AF-96B04561130C}" type="presParOf" srcId="{F9F7D1FA-E5FD-4215-BAD4-0B5C185A20AC}" destId="{EB207D98-A2EE-4993-8BDE-EC3B96B7689B}" srcOrd="0" destOrd="0" presId="urn:microsoft.com/office/officeart/2005/8/layout/hierarchy1"/>
    <dgm:cxn modelId="{2613C0F7-FE3B-4AEA-9C09-DCAE66F727EC}" type="presParOf" srcId="{F9F7D1FA-E5FD-4215-BAD4-0B5C185A20AC}" destId="{9A44AFAA-450D-4DC4-9E6B-32F982A4A14B}" srcOrd="1" destOrd="0" presId="urn:microsoft.com/office/officeart/2005/8/layout/hierarchy1"/>
    <dgm:cxn modelId="{6CEC9481-8158-4219-A6F8-7135F260AE63}" type="presParOf" srcId="{F1DE33B0-2F54-4AC5-82C9-50B82D45515C}" destId="{4A186DBB-73AF-4EC7-BB2A-2B3F4FF3C46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393F2-78CE-4967-82D7-F51F942A5F81}">
      <dsp:nvSpPr>
        <dsp:cNvPr id="0" name=""/>
        <dsp:cNvSpPr/>
      </dsp:nvSpPr>
      <dsp:spPr>
        <a:xfrm>
          <a:off x="1070" y="434100"/>
          <a:ext cx="3758055" cy="2386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FAD8C-FD81-4658-BD40-30C59C916D68}">
      <dsp:nvSpPr>
        <dsp:cNvPr id="0" name=""/>
        <dsp:cNvSpPr/>
      </dsp:nvSpPr>
      <dsp:spPr>
        <a:xfrm>
          <a:off x="418632" y="830784"/>
          <a:ext cx="3758055" cy="23863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u="sng" kern="1200"/>
            <a:t>Speed</a:t>
          </a:r>
          <a:r>
            <a:rPr lang="en-US" sz="3500" b="1" kern="1200"/>
            <a:t>:</a:t>
          </a:r>
          <a:r>
            <a:rPr lang="en-US" sz="3500" kern="1200"/>
            <a:t> the rate at which something or someone can move</a:t>
          </a:r>
        </a:p>
      </dsp:txBody>
      <dsp:txXfrm>
        <a:off x="488526" y="900678"/>
        <a:ext cx="3618267" cy="2246577"/>
      </dsp:txXfrm>
    </dsp:sp>
    <dsp:sp modelId="{EB207D98-A2EE-4993-8BDE-EC3B96B7689B}">
      <dsp:nvSpPr>
        <dsp:cNvPr id="0" name=""/>
        <dsp:cNvSpPr/>
      </dsp:nvSpPr>
      <dsp:spPr>
        <a:xfrm>
          <a:off x="4594249" y="434100"/>
          <a:ext cx="3758055" cy="2386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4AFAA-450D-4DC4-9E6B-32F982A4A14B}">
      <dsp:nvSpPr>
        <dsp:cNvPr id="0" name=""/>
        <dsp:cNvSpPr/>
      </dsp:nvSpPr>
      <dsp:spPr>
        <a:xfrm>
          <a:off x="5011811" y="830784"/>
          <a:ext cx="3758055" cy="23863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u="sng" kern="1200">
              <a:hlinkClick xmlns:r="http://schemas.openxmlformats.org/officeDocument/2006/relationships" r:id="rId1"/>
            </a:rPr>
            <a:t>Brain Bites: Speed</a:t>
          </a:r>
          <a:endParaRPr lang="en-US" sz="3500" kern="1200"/>
        </a:p>
      </dsp:txBody>
      <dsp:txXfrm>
        <a:off x="5081705" y="900678"/>
        <a:ext cx="3618267" cy="2246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482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7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5" y="0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968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9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3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9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0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0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96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48AF77A-CB27-4658-8812-2D20FA1FADD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02161ED-8C03-47D1-AB2B-E285E997263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1776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zzWyMWAEfk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A4XN3Pyni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jh2Q_r3UK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4HKRl1fOv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BE12-DDCC-4379-9448-202615FF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Power Challenge:</a:t>
            </a:r>
            <a:br>
              <a:rPr lang="en-US" b="1" dirty="0"/>
            </a:br>
            <a:r>
              <a:rPr lang="en-US" b="1" dirty="0"/>
              <a:t>Standing Broad Jump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F028A-6145-488F-99D6-80966A3C8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with me in the chat what your longest jump was!</a:t>
            </a:r>
          </a:p>
        </p:txBody>
      </p:sp>
    </p:spTree>
    <p:extLst>
      <p:ext uri="{BB962C8B-B14F-4D97-AF65-F5344CB8AC3E}">
        <p14:creationId xmlns:p14="http://schemas.microsoft.com/office/powerpoint/2010/main" val="94712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188C1-551D-4C7B-860A-14B2C3E71D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Unified 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BE59A-4686-457E-A0FA-49374BC122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Day 15: Speed</a:t>
            </a:r>
          </a:p>
        </p:txBody>
      </p:sp>
    </p:spTree>
    <p:extLst>
      <p:ext uri="{BB962C8B-B14F-4D97-AF65-F5344CB8AC3E}">
        <p14:creationId xmlns:p14="http://schemas.microsoft.com/office/powerpoint/2010/main" val="1640069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B50B-7CF1-444A-82EB-AF56A24A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D3A64-85BC-443A-92FF-058E576E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 are we doing??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Learning Goal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Vocabulary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Warm up: Speed challenges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Activity: Halloween choice workout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Cool down: Unwind Yoga Stretches</a:t>
            </a:r>
          </a:p>
          <a:p>
            <a:pPr marL="0" indent="0">
              <a:buNone/>
            </a:pPr>
            <a:r>
              <a:rPr lang="en-US" b="1" dirty="0"/>
              <a:t>What’s Due??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Exit ticket – available in announcement and under “lesson materials” module</a:t>
            </a:r>
          </a:p>
        </p:txBody>
      </p:sp>
    </p:spTree>
    <p:extLst>
      <p:ext uri="{BB962C8B-B14F-4D97-AF65-F5344CB8AC3E}">
        <p14:creationId xmlns:p14="http://schemas.microsoft.com/office/powerpoint/2010/main" val="363231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DB03D4E-BC80-4CD7-BE0B-4A69CD10C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EA9B5E3C-F539-403A-9A7A-E5D38BD29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EF52E42-C54A-499A-8B82-F34D6FCB7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91A399A-8683-47D1-9CB7-59306C5FD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131F20-0603-4F9A-8475-D69927FA1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15" name="Freeform 206">
              <a:extLst>
                <a:ext uri="{FF2B5EF4-FFF2-40B4-BE49-F238E27FC236}">
                  <a16:creationId xmlns:a16="http://schemas.microsoft.com/office/drawing/2014/main" id="{CCD0BBDF-334F-458C-A262-FFF6508FA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211">
              <a:extLst>
                <a:ext uri="{FF2B5EF4-FFF2-40B4-BE49-F238E27FC236}">
                  <a16:creationId xmlns:a16="http://schemas.microsoft.com/office/drawing/2014/main" id="{3F43F960-7E1B-42E7-BC06-099D610D6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30AA2E7-B2AB-4459-8AC4-84B8F50DA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6E27C40-104A-4C05-A382-21A40999A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BE1C1577-0B8B-4809-B080-8BCB8E1A8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175" y="0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rgbClr val="FEFCF7">
              <a:alpha val="30000"/>
            </a:srgbClr>
          </a:solidFill>
          <a:ln>
            <a:noFill/>
          </a:ln>
        </p:spPr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746CED-0567-4DF8-AB5A-955539059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 useBgFill="1">
          <p:nvSpPr>
            <p:cNvPr id="24" name="Freeform 159">
              <a:extLst>
                <a:ext uri="{FF2B5EF4-FFF2-40B4-BE49-F238E27FC236}">
                  <a16:creationId xmlns:a16="http://schemas.microsoft.com/office/drawing/2014/main" id="{ADA5E076-A7C5-4275-A6C5-D0949C89B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5" name="Freeform 164">
              <a:extLst>
                <a:ext uri="{FF2B5EF4-FFF2-40B4-BE49-F238E27FC236}">
                  <a16:creationId xmlns:a16="http://schemas.microsoft.com/office/drawing/2014/main" id="{8DA0B687-0059-4D26-A341-3533C07D8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3CFF822-5B88-4257-86DB-464E3C755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6FA9D5-9747-4612-B981-91F72E453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60821" cy="182901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Goal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28AB2-8214-4FCF-A215-D4539B16B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62301" y="4176130"/>
            <a:ext cx="5860821" cy="92610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spcBef>
                <a:spcPts val="930"/>
              </a:spcBef>
            </a:pPr>
            <a:r>
              <a:rPr lang="en-US" sz="2600" dirty="0"/>
              <a:t>I can develop my personal fitness to stay healthy and active at home </a:t>
            </a:r>
          </a:p>
          <a:p>
            <a:pPr>
              <a:spcBef>
                <a:spcPts val="93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6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7A39-22F4-43DC-AF6F-9D90EC96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</p:spPr>
        <p:txBody>
          <a:bodyPr>
            <a:normAutofit/>
          </a:bodyPr>
          <a:lstStyle/>
          <a:p>
            <a:r>
              <a:rPr lang="en-US" b="1" dirty="0"/>
              <a:t>Vocabulary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78F1CD-A647-4EB2-941F-0F77C26687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521037"/>
              </p:ext>
            </p:extLst>
          </p:nvPr>
        </p:nvGraphicFramePr>
        <p:xfrm>
          <a:off x="2933700" y="2438400"/>
          <a:ext cx="8770938" cy="365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480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1B96D1-0080-4024-8ECD-D10CAD754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F59CD-F23B-4CC3-80D5-573709D4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646" y="568345"/>
            <a:ext cx="6764625" cy="156071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Warm-up Challenge #1: Speed Bounce Challenge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E61343C-19F7-4202-B50E-36BECA152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655" y="1534308"/>
            <a:ext cx="3640541" cy="4358546"/>
          </a:xfrm>
          <a:prstGeom prst="roundRect">
            <a:avLst>
              <a:gd name="adj" fmla="val 2462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Run">
            <a:extLst>
              <a:ext uri="{FF2B5EF4-FFF2-40B4-BE49-F238E27FC236}">
                <a16:creationId xmlns:a16="http://schemas.microsoft.com/office/drawing/2014/main" id="{3EF75B9F-95D2-4FFB-8B09-63709FA7E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9970" y="2239560"/>
            <a:ext cx="2959246" cy="295924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C0161B-EDE9-442E-9C1F-7F8D85C57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39646" y="2176009"/>
            <a:ext cx="676462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EE624-3E06-4ADE-825F-8EE4B6A31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851" y="2438399"/>
            <a:ext cx="6764626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Directions:</a:t>
            </a:r>
            <a:r>
              <a:rPr lang="en-US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Lay out a sock or use a tape line as a marker</a:t>
            </a: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Jump and land two-footed on the other side of the marker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Count how many you can do in 20 seconds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Speed Bounce Challenge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577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DB8B-C727-432F-B6B5-429AA34C6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Warm-up Challenge #2: Sock Ladder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64BA-6617-4B1C-A619-2C5CB164A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Directions:</a:t>
            </a:r>
            <a:r>
              <a:rPr lang="en-US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Lay out 4 socks like rungs of a ladder</a:t>
            </a: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Step between the rungs working your way along the ladder then back again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Both feet must touch the floor in each space between rungs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Up &amp; back =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Count how many you can do in 20 seconds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Sock Ladder Challenge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79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71C222-77FD-4F07-9B36-F8C355C1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3586849A-CC86-4268-9457-7721EA77F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11260976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762E5D-B8DA-4116-ABA3-7EC05FE1D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9848" y="2593449"/>
            <a:ext cx="681685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06E3CCB-42F0-4C89-80D6-AE48B3AC91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5878" r="4" b="4"/>
          <a:stretch/>
        </p:blipFill>
        <p:spPr>
          <a:xfrm>
            <a:off x="8307942" y="670965"/>
            <a:ext cx="3219226" cy="5516602"/>
          </a:xfrm>
          <a:prstGeom prst="rect">
            <a:avLst/>
          </a:prstGeom>
        </p:spPr>
      </p:pic>
      <p:sp>
        <p:nvSpPr>
          <p:cNvPr id="16" name="Freeform 21">
            <a:extLst>
              <a:ext uri="{FF2B5EF4-FFF2-40B4-BE49-F238E27FC236}">
                <a16:creationId xmlns:a16="http://schemas.microsoft.com/office/drawing/2014/main" id="{AD02EDCA-28E2-4710-8E62-FA7F0E27F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4" y="474134"/>
            <a:ext cx="11260976" cy="5922963"/>
          </a:xfrm>
          <a:custGeom>
            <a:avLst/>
            <a:gdLst>
              <a:gd name="connsiteX0" fmla="*/ 336522 w 11260976"/>
              <a:gd name="connsiteY0" fmla="*/ 196832 h 5922963"/>
              <a:gd name="connsiteX1" fmla="*/ 209530 w 11260976"/>
              <a:gd name="connsiteY1" fmla="*/ 323824 h 5922963"/>
              <a:gd name="connsiteX2" fmla="*/ 209530 w 11260976"/>
              <a:gd name="connsiteY2" fmla="*/ 5586441 h 5922963"/>
              <a:gd name="connsiteX3" fmla="*/ 336522 w 11260976"/>
              <a:gd name="connsiteY3" fmla="*/ 5713433 h 5922963"/>
              <a:gd name="connsiteX4" fmla="*/ 10938742 w 11260976"/>
              <a:gd name="connsiteY4" fmla="*/ 5713433 h 5922963"/>
              <a:gd name="connsiteX5" fmla="*/ 11065734 w 11260976"/>
              <a:gd name="connsiteY5" fmla="*/ 5586441 h 5922963"/>
              <a:gd name="connsiteX6" fmla="*/ 11065734 w 11260976"/>
              <a:gd name="connsiteY6" fmla="*/ 323824 h 5922963"/>
              <a:gd name="connsiteX7" fmla="*/ 10938742 w 11260976"/>
              <a:gd name="connsiteY7" fmla="*/ 196832 h 5922963"/>
              <a:gd name="connsiteX8" fmla="*/ 309593 w 11260976"/>
              <a:gd name="connsiteY8" fmla="*/ 0 h 5922963"/>
              <a:gd name="connsiteX9" fmla="*/ 10951383 w 11260976"/>
              <a:gd name="connsiteY9" fmla="*/ 0 h 5922963"/>
              <a:gd name="connsiteX10" fmla="*/ 11260976 w 11260976"/>
              <a:gd name="connsiteY10" fmla="*/ 309593 h 5922963"/>
              <a:gd name="connsiteX11" fmla="*/ 11260976 w 11260976"/>
              <a:gd name="connsiteY11" fmla="*/ 5613370 h 5922963"/>
              <a:gd name="connsiteX12" fmla="*/ 10951383 w 11260976"/>
              <a:gd name="connsiteY12" fmla="*/ 5922963 h 5922963"/>
              <a:gd name="connsiteX13" fmla="*/ 309593 w 11260976"/>
              <a:gd name="connsiteY13" fmla="*/ 5922963 h 5922963"/>
              <a:gd name="connsiteX14" fmla="*/ 0 w 11260976"/>
              <a:gd name="connsiteY14" fmla="*/ 5613370 h 5922963"/>
              <a:gd name="connsiteX15" fmla="*/ 0 w 11260976"/>
              <a:gd name="connsiteY15" fmla="*/ 309593 h 5922963"/>
              <a:gd name="connsiteX16" fmla="*/ 309593 w 11260976"/>
              <a:gd name="connsiteY16" fmla="*/ 0 h 59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260976" h="5922963">
                <a:moveTo>
                  <a:pt x="336522" y="196832"/>
                </a:moveTo>
                <a:cubicBezTo>
                  <a:pt x="266386" y="196832"/>
                  <a:pt x="209530" y="253688"/>
                  <a:pt x="209530" y="323824"/>
                </a:cubicBezTo>
                <a:lnTo>
                  <a:pt x="209530" y="5586441"/>
                </a:lnTo>
                <a:cubicBezTo>
                  <a:pt x="209530" y="5656577"/>
                  <a:pt x="266386" y="5713433"/>
                  <a:pt x="336522" y="5713433"/>
                </a:cubicBezTo>
                <a:lnTo>
                  <a:pt x="10938742" y="5713433"/>
                </a:lnTo>
                <a:cubicBezTo>
                  <a:pt x="11008878" y="5713433"/>
                  <a:pt x="11065734" y="5656577"/>
                  <a:pt x="11065734" y="5586441"/>
                </a:cubicBezTo>
                <a:lnTo>
                  <a:pt x="11065734" y="323824"/>
                </a:lnTo>
                <a:cubicBezTo>
                  <a:pt x="11065734" y="253688"/>
                  <a:pt x="11008878" y="196832"/>
                  <a:pt x="10938742" y="196832"/>
                </a:cubicBezTo>
                <a:close/>
                <a:moveTo>
                  <a:pt x="309593" y="0"/>
                </a:moveTo>
                <a:lnTo>
                  <a:pt x="10951383" y="0"/>
                </a:lnTo>
                <a:cubicBezTo>
                  <a:pt x="11122366" y="0"/>
                  <a:pt x="11260976" y="138610"/>
                  <a:pt x="11260976" y="309593"/>
                </a:cubicBezTo>
                <a:lnTo>
                  <a:pt x="11260976" y="5613370"/>
                </a:lnTo>
                <a:cubicBezTo>
                  <a:pt x="11260976" y="5784353"/>
                  <a:pt x="11122366" y="5922963"/>
                  <a:pt x="10951383" y="5922963"/>
                </a:cubicBezTo>
                <a:lnTo>
                  <a:pt x="309593" y="5922963"/>
                </a:lnTo>
                <a:cubicBezTo>
                  <a:pt x="138610" y="5922963"/>
                  <a:pt x="0" y="5784353"/>
                  <a:pt x="0" y="5613370"/>
                </a:cubicBezTo>
                <a:lnTo>
                  <a:pt x="0" y="309593"/>
                </a:lnTo>
                <a:cubicBezTo>
                  <a:pt x="0" y="138610"/>
                  <a:pt x="138610" y="0"/>
                  <a:pt x="30959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6DFEB784-4569-4315-930E-E7F2CED07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10856204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C2EC9-A70E-4411-8363-61DF7DE36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985785"/>
            <a:ext cx="6816851" cy="1560716"/>
          </a:xfrm>
        </p:spPr>
        <p:txBody>
          <a:bodyPr>
            <a:normAutofit/>
          </a:bodyPr>
          <a:lstStyle/>
          <a:p>
            <a:r>
              <a:rPr lang="en-US" b="1" dirty="0"/>
              <a:t>Activity: Halloween Workout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4EA4E-40C1-465E-A761-045E7BDB6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855840"/>
            <a:ext cx="6816852" cy="314903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2400" b="1" dirty="0"/>
              <a:t>Directions:</a:t>
            </a:r>
          </a:p>
          <a:p>
            <a:pPr marL="457200" indent="-457200">
              <a:lnSpc>
                <a:spcPct val="101000"/>
              </a:lnSpc>
              <a:buAutoNum type="arabicPeriod"/>
            </a:pPr>
            <a:r>
              <a:rPr lang="en-US" sz="2400" dirty="0"/>
              <a:t>Class vote for which workout we will complete (Halloween vs. Zombie)</a:t>
            </a:r>
          </a:p>
          <a:p>
            <a:pPr marL="457200" indent="-457200">
              <a:lnSpc>
                <a:spcPct val="101000"/>
              </a:lnSpc>
              <a:buAutoNum type="arabicPeriod"/>
            </a:pPr>
            <a:r>
              <a:rPr lang="en-US" sz="2400" dirty="0"/>
              <a:t>Follow along with the video – 30 seconds of exercise, 10 seconds of rest</a:t>
            </a:r>
          </a:p>
          <a:p>
            <a:pPr marL="457200" indent="-457200">
              <a:lnSpc>
                <a:spcPct val="101000"/>
              </a:lnSpc>
              <a:buAutoNum type="arabicPeriod"/>
            </a:pPr>
            <a:r>
              <a:rPr lang="en-US" sz="2400" dirty="0"/>
              <a:t>Complete the other workout for “asynchronous” day on Thursday (will link to announcements)</a:t>
            </a:r>
          </a:p>
          <a:p>
            <a:pPr marL="0" indent="0">
              <a:lnSpc>
                <a:spcPct val="101000"/>
              </a:lnSpc>
              <a:buNone/>
            </a:pPr>
            <a:r>
              <a:rPr lang="en-US" sz="2400" dirty="0">
                <a:hlinkClick r:id="rId3"/>
              </a:rPr>
              <a:t>Halloween Workout</a:t>
            </a:r>
            <a:r>
              <a:rPr lang="en-US" sz="2400" dirty="0"/>
              <a:t> or </a:t>
            </a:r>
            <a:r>
              <a:rPr lang="en-US" sz="2400" dirty="0">
                <a:hlinkClick r:id="rId4"/>
              </a:rPr>
              <a:t>Zombie Workout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3790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06AA-8D8D-4207-990B-0D43BFAE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 Down: Unwind Yoga Stretches</a:t>
            </a:r>
          </a:p>
        </p:txBody>
      </p:sp>
      <p:pic>
        <p:nvPicPr>
          <p:cNvPr id="5" name="Content Placeholder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0534CC2-1273-4F31-8136-F89A799CC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26"/>
          <a:stretch/>
        </p:blipFill>
        <p:spPr>
          <a:xfrm>
            <a:off x="925248" y="295824"/>
            <a:ext cx="6040327" cy="634850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183A7F-3841-4CDB-82E5-9FEC8AAB5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Directions:</a:t>
            </a:r>
          </a:p>
          <a:p>
            <a:r>
              <a:rPr lang="en-US" dirty="0"/>
              <a:t>#1 – Slowly shift from Cat Pose to Cow Pose continuously for 30 seconds</a:t>
            </a:r>
          </a:p>
          <a:p>
            <a:r>
              <a:rPr lang="en-US" dirty="0"/>
              <a:t>#2 – Breathe out quickly 5 times then hold the pose</a:t>
            </a:r>
          </a:p>
          <a:p>
            <a:r>
              <a:rPr lang="en-US" dirty="0"/>
              <a:t>#3 – Hold poses 3-9 for 30 seconds each</a:t>
            </a:r>
          </a:p>
        </p:txBody>
      </p:sp>
    </p:spTree>
    <p:extLst>
      <p:ext uri="{BB962C8B-B14F-4D97-AF65-F5344CB8AC3E}">
        <p14:creationId xmlns:p14="http://schemas.microsoft.com/office/powerpoint/2010/main" val="1465561521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304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Schoolbook</vt:lpstr>
      <vt:lpstr>Corbel</vt:lpstr>
      <vt:lpstr>Wingdings</vt:lpstr>
      <vt:lpstr>Feathered</vt:lpstr>
      <vt:lpstr>Power Challenge: Standing Broad Jump</vt:lpstr>
      <vt:lpstr>Unified PE</vt:lpstr>
      <vt:lpstr>Agenda</vt:lpstr>
      <vt:lpstr>Learning Goal</vt:lpstr>
      <vt:lpstr>Vocabulary</vt:lpstr>
      <vt:lpstr>Warm-up Challenge #1: Speed Bounce Challenge</vt:lpstr>
      <vt:lpstr>Warm-up Challenge #2: Sock Ladder Challenge</vt:lpstr>
      <vt:lpstr>Activity: Halloween Workout</vt:lpstr>
      <vt:lpstr>Cool Down: Unwind Yoga Stretches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Challenge: Standing Broad Jump</dc:title>
  <dc:creator>Elizabeth C. Martin</dc:creator>
  <cp:lastModifiedBy>Elizabeth C. Martin</cp:lastModifiedBy>
  <cp:revision>2</cp:revision>
  <dcterms:created xsi:type="dcterms:W3CDTF">2020-10-26T17:25:31Z</dcterms:created>
  <dcterms:modified xsi:type="dcterms:W3CDTF">2020-10-26T17:31:12Z</dcterms:modified>
</cp:coreProperties>
</file>