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>
      <p:cViewPr varScale="1">
        <p:scale>
          <a:sx n="65" d="100"/>
          <a:sy n="65" d="100"/>
        </p:scale>
        <p:origin x="2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mXELMrlZt5Y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mXELMrlZt5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9A4742-2996-4527-9951-C61D1273DA43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768C593-C42A-4B5F-B221-046EAD9228AA}">
      <dgm:prSet custT="1"/>
      <dgm:spPr/>
      <dgm:t>
        <a:bodyPr/>
        <a:lstStyle/>
        <a:p>
          <a:r>
            <a:rPr lang="en-US" sz="5400" b="1"/>
            <a:t>What are we doing?</a:t>
          </a:r>
          <a:endParaRPr lang="en-US" sz="5400"/>
        </a:p>
      </dgm:t>
    </dgm:pt>
    <dgm:pt modelId="{F003F70B-355B-483E-94BE-5BB6D1C0517C}" type="parTrans" cxnId="{5B39B39A-E6ED-4CB6-AC38-CB75AB38D992}">
      <dgm:prSet/>
      <dgm:spPr/>
      <dgm:t>
        <a:bodyPr/>
        <a:lstStyle/>
        <a:p>
          <a:endParaRPr lang="en-US" sz="1800"/>
        </a:p>
      </dgm:t>
    </dgm:pt>
    <dgm:pt modelId="{34F27A2D-C9CF-4BB7-8EE6-4B5634CD5D83}" type="sibTrans" cxnId="{5B39B39A-E6ED-4CB6-AC38-CB75AB38D992}">
      <dgm:prSet/>
      <dgm:spPr/>
      <dgm:t>
        <a:bodyPr/>
        <a:lstStyle/>
        <a:p>
          <a:endParaRPr lang="en-US" sz="1800"/>
        </a:p>
      </dgm:t>
    </dgm:pt>
    <dgm:pt modelId="{E567298F-2C9D-4F6C-B272-F2A090B54CDF}">
      <dgm:prSet custT="1"/>
      <dgm:spPr/>
      <dgm:t>
        <a:bodyPr/>
        <a:lstStyle/>
        <a:p>
          <a:r>
            <a:rPr lang="en-US" sz="2400"/>
            <a:t>Learning Goal</a:t>
          </a:r>
        </a:p>
      </dgm:t>
    </dgm:pt>
    <dgm:pt modelId="{11976673-70E0-455B-9AEA-7E8D25671399}" type="parTrans" cxnId="{6AC5F5B1-5A78-4BD6-AB88-7EC9C80E5D77}">
      <dgm:prSet/>
      <dgm:spPr/>
      <dgm:t>
        <a:bodyPr/>
        <a:lstStyle/>
        <a:p>
          <a:endParaRPr lang="en-US" sz="1800"/>
        </a:p>
      </dgm:t>
    </dgm:pt>
    <dgm:pt modelId="{0B3F39CF-86BA-4A77-A39B-E7863A2340C7}" type="sibTrans" cxnId="{6AC5F5B1-5A78-4BD6-AB88-7EC9C80E5D77}">
      <dgm:prSet/>
      <dgm:spPr/>
      <dgm:t>
        <a:bodyPr/>
        <a:lstStyle/>
        <a:p>
          <a:endParaRPr lang="en-US" sz="1800"/>
        </a:p>
      </dgm:t>
    </dgm:pt>
    <dgm:pt modelId="{C724689A-0058-4426-A9E2-A6BDD0BF5D5C}">
      <dgm:prSet custT="1"/>
      <dgm:spPr/>
      <dgm:t>
        <a:bodyPr/>
        <a:lstStyle/>
        <a:p>
          <a:r>
            <a:rPr lang="en-US" sz="2400" dirty="0"/>
            <a:t>Vocabulary</a:t>
          </a:r>
        </a:p>
      </dgm:t>
    </dgm:pt>
    <dgm:pt modelId="{78A33D2B-ED24-4239-A4DE-8192D1FD2171}" type="parTrans" cxnId="{82C0116F-9567-4752-BC55-4CB3F9DE7D34}">
      <dgm:prSet/>
      <dgm:spPr/>
      <dgm:t>
        <a:bodyPr/>
        <a:lstStyle/>
        <a:p>
          <a:endParaRPr lang="en-US" sz="1800"/>
        </a:p>
      </dgm:t>
    </dgm:pt>
    <dgm:pt modelId="{F913968C-8976-458D-BD12-9E895530C203}" type="sibTrans" cxnId="{82C0116F-9567-4752-BC55-4CB3F9DE7D34}">
      <dgm:prSet/>
      <dgm:spPr/>
      <dgm:t>
        <a:bodyPr/>
        <a:lstStyle/>
        <a:p>
          <a:endParaRPr lang="en-US" sz="1800"/>
        </a:p>
      </dgm:t>
    </dgm:pt>
    <dgm:pt modelId="{066465B5-2F72-4971-8B28-1D55E2C8CF4B}">
      <dgm:prSet custT="1"/>
      <dgm:spPr/>
      <dgm:t>
        <a:bodyPr/>
        <a:lstStyle/>
        <a:p>
          <a:r>
            <a:rPr lang="en-US" sz="2400"/>
            <a:t>Warm-up: Teacher-Led</a:t>
          </a:r>
        </a:p>
      </dgm:t>
    </dgm:pt>
    <dgm:pt modelId="{048C89DE-BAD7-493C-B7E6-4A3FD18A725A}" type="parTrans" cxnId="{F38C65CF-34DE-4C7A-AEA3-73A340C37E68}">
      <dgm:prSet/>
      <dgm:spPr/>
      <dgm:t>
        <a:bodyPr/>
        <a:lstStyle/>
        <a:p>
          <a:endParaRPr lang="en-US" sz="1800"/>
        </a:p>
      </dgm:t>
    </dgm:pt>
    <dgm:pt modelId="{F8E08018-4E8F-4D08-87E3-8DD1D9ED87CE}" type="sibTrans" cxnId="{F38C65CF-34DE-4C7A-AEA3-73A340C37E68}">
      <dgm:prSet/>
      <dgm:spPr/>
      <dgm:t>
        <a:bodyPr/>
        <a:lstStyle/>
        <a:p>
          <a:endParaRPr lang="en-US" sz="1800"/>
        </a:p>
      </dgm:t>
    </dgm:pt>
    <dgm:pt modelId="{5B728D6C-B97B-4E33-935A-B3D4EA19B5F2}">
      <dgm:prSet custT="1"/>
      <dgm:spPr/>
      <dgm:t>
        <a:bodyPr/>
        <a:lstStyle/>
        <a:p>
          <a:r>
            <a:rPr lang="en-US" sz="2400" dirty="0"/>
            <a:t>Activity: Rock, Paper, Scissors Fitness</a:t>
          </a:r>
        </a:p>
      </dgm:t>
    </dgm:pt>
    <dgm:pt modelId="{3DF93D4B-53AD-4B74-9D4B-68DC73293CF8}" type="parTrans" cxnId="{1E55E655-3968-4C99-B8F6-A60C905070C5}">
      <dgm:prSet/>
      <dgm:spPr/>
      <dgm:t>
        <a:bodyPr/>
        <a:lstStyle/>
        <a:p>
          <a:endParaRPr lang="en-US" sz="1800"/>
        </a:p>
      </dgm:t>
    </dgm:pt>
    <dgm:pt modelId="{5A7D5BA8-1869-427B-9187-B2E2CF81F1B9}" type="sibTrans" cxnId="{1E55E655-3968-4C99-B8F6-A60C905070C5}">
      <dgm:prSet/>
      <dgm:spPr/>
      <dgm:t>
        <a:bodyPr/>
        <a:lstStyle/>
        <a:p>
          <a:endParaRPr lang="en-US" sz="1800"/>
        </a:p>
      </dgm:t>
    </dgm:pt>
    <dgm:pt modelId="{AFC76A39-3E84-4B8B-A73E-912F47140E6C}">
      <dgm:prSet custT="1"/>
      <dgm:spPr/>
      <dgm:t>
        <a:bodyPr/>
        <a:lstStyle/>
        <a:p>
          <a:r>
            <a:rPr lang="en-US" sz="2400"/>
            <a:t>Cool-Down: 6-minute yoga chill</a:t>
          </a:r>
        </a:p>
      </dgm:t>
    </dgm:pt>
    <dgm:pt modelId="{071478C7-66DB-45E5-90AB-286037C07446}" type="parTrans" cxnId="{479F88AC-FC13-4A40-A439-B8E5CB7C3A1C}">
      <dgm:prSet/>
      <dgm:spPr/>
      <dgm:t>
        <a:bodyPr/>
        <a:lstStyle/>
        <a:p>
          <a:endParaRPr lang="en-US" sz="1800"/>
        </a:p>
      </dgm:t>
    </dgm:pt>
    <dgm:pt modelId="{3A31D802-47E9-41A2-BA4D-6551BEE1E665}" type="sibTrans" cxnId="{479F88AC-FC13-4A40-A439-B8E5CB7C3A1C}">
      <dgm:prSet/>
      <dgm:spPr/>
      <dgm:t>
        <a:bodyPr/>
        <a:lstStyle/>
        <a:p>
          <a:endParaRPr lang="en-US" sz="1800"/>
        </a:p>
      </dgm:t>
    </dgm:pt>
    <dgm:pt modelId="{961045D4-F8EF-4CCF-97B0-927097F9702E}">
      <dgm:prSet custT="1"/>
      <dgm:spPr/>
      <dgm:t>
        <a:bodyPr/>
        <a:lstStyle/>
        <a:p>
          <a:r>
            <a:rPr lang="en-US" sz="5400" b="1"/>
            <a:t>What’s due?</a:t>
          </a:r>
          <a:endParaRPr lang="en-US" sz="5400"/>
        </a:p>
      </dgm:t>
    </dgm:pt>
    <dgm:pt modelId="{9B00DF92-7AE5-4EDB-9F52-99A41E6BAC78}" type="parTrans" cxnId="{211B7775-7F68-486F-A5DC-27316C379442}">
      <dgm:prSet/>
      <dgm:spPr/>
      <dgm:t>
        <a:bodyPr/>
        <a:lstStyle/>
        <a:p>
          <a:endParaRPr lang="en-US" sz="1800"/>
        </a:p>
      </dgm:t>
    </dgm:pt>
    <dgm:pt modelId="{7A5D8D25-3679-4CB7-A703-F7535D31EFA6}" type="sibTrans" cxnId="{211B7775-7F68-486F-A5DC-27316C379442}">
      <dgm:prSet/>
      <dgm:spPr/>
      <dgm:t>
        <a:bodyPr/>
        <a:lstStyle/>
        <a:p>
          <a:endParaRPr lang="en-US" sz="1800"/>
        </a:p>
      </dgm:t>
    </dgm:pt>
    <dgm:pt modelId="{5F28CADC-10C4-44A7-AE90-D0F755347BBC}">
      <dgm:prSet custT="1"/>
      <dgm:spPr/>
      <dgm:t>
        <a:bodyPr/>
        <a:lstStyle/>
        <a:p>
          <a:r>
            <a:rPr lang="en-US" sz="2400"/>
            <a:t>Exit ticket – available in announcement and under “Live Lesson Materials” Module</a:t>
          </a:r>
        </a:p>
      </dgm:t>
    </dgm:pt>
    <dgm:pt modelId="{9D7A3018-473E-4EC9-A277-0939D3F35F65}" type="parTrans" cxnId="{76494D70-979C-4005-8794-F676FFF18C9A}">
      <dgm:prSet/>
      <dgm:spPr/>
      <dgm:t>
        <a:bodyPr/>
        <a:lstStyle/>
        <a:p>
          <a:endParaRPr lang="en-US" sz="1800"/>
        </a:p>
      </dgm:t>
    </dgm:pt>
    <dgm:pt modelId="{71D76F63-2155-475C-BDEF-4E8CF154882E}" type="sibTrans" cxnId="{76494D70-979C-4005-8794-F676FFF18C9A}">
      <dgm:prSet/>
      <dgm:spPr/>
      <dgm:t>
        <a:bodyPr/>
        <a:lstStyle/>
        <a:p>
          <a:endParaRPr lang="en-US" sz="1800"/>
        </a:p>
      </dgm:t>
    </dgm:pt>
    <dgm:pt modelId="{AAA971F1-9B3A-4C26-80D0-B56A73944F27}">
      <dgm:prSet custT="1"/>
      <dgm:spPr/>
      <dgm:t>
        <a:bodyPr/>
        <a:lstStyle/>
        <a:p>
          <a:r>
            <a:rPr lang="en-US" sz="2400" dirty="0"/>
            <a:t>Power Challenge: Broad jump</a:t>
          </a:r>
        </a:p>
      </dgm:t>
    </dgm:pt>
    <dgm:pt modelId="{BB5328C4-639F-45F8-914C-2F50E02EAC45}" type="parTrans" cxnId="{B805E55E-96C1-4BD6-BC1B-6F81D1A26E04}">
      <dgm:prSet/>
      <dgm:spPr/>
      <dgm:t>
        <a:bodyPr/>
        <a:lstStyle/>
        <a:p>
          <a:endParaRPr lang="en-US" sz="1800"/>
        </a:p>
      </dgm:t>
    </dgm:pt>
    <dgm:pt modelId="{0C02922B-B69C-4589-96E5-BE7D4B197513}" type="sibTrans" cxnId="{B805E55E-96C1-4BD6-BC1B-6F81D1A26E04}">
      <dgm:prSet/>
      <dgm:spPr/>
      <dgm:t>
        <a:bodyPr/>
        <a:lstStyle/>
        <a:p>
          <a:endParaRPr lang="en-US" sz="1800"/>
        </a:p>
      </dgm:t>
    </dgm:pt>
    <dgm:pt modelId="{E6BDBE38-E801-4750-BA3B-EB9279EE6D19}" type="pres">
      <dgm:prSet presAssocID="{BF9A4742-2996-4527-9951-C61D1273DA43}" presName="Name0" presStyleCnt="0">
        <dgm:presLayoutVars>
          <dgm:dir/>
          <dgm:animLvl val="lvl"/>
          <dgm:resizeHandles val="exact"/>
        </dgm:presLayoutVars>
      </dgm:prSet>
      <dgm:spPr/>
    </dgm:pt>
    <dgm:pt modelId="{3FD59DD7-655D-4E5C-988F-89228BB64C89}" type="pres">
      <dgm:prSet presAssocID="{1768C593-C42A-4B5F-B221-046EAD9228AA}" presName="linNode" presStyleCnt="0"/>
      <dgm:spPr/>
    </dgm:pt>
    <dgm:pt modelId="{50CCB577-A733-43CB-B9D0-DA0E5AC69D7A}" type="pres">
      <dgm:prSet presAssocID="{1768C593-C42A-4B5F-B221-046EAD9228A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D2285FD6-B4D7-4165-AEE1-3ADFACB63706}" type="pres">
      <dgm:prSet presAssocID="{1768C593-C42A-4B5F-B221-046EAD9228AA}" presName="descendantText" presStyleLbl="alignAccFollowNode1" presStyleIdx="0" presStyleCnt="2" custScaleY="123965">
        <dgm:presLayoutVars>
          <dgm:bulletEnabled val="1"/>
        </dgm:presLayoutVars>
      </dgm:prSet>
      <dgm:spPr/>
    </dgm:pt>
    <dgm:pt modelId="{097C471C-29E5-4C1D-BE8B-383CE14721CB}" type="pres">
      <dgm:prSet presAssocID="{34F27A2D-C9CF-4BB7-8EE6-4B5634CD5D83}" presName="sp" presStyleCnt="0"/>
      <dgm:spPr/>
    </dgm:pt>
    <dgm:pt modelId="{FB7270EB-5399-4491-BF52-1E74C6E9A356}" type="pres">
      <dgm:prSet presAssocID="{961045D4-F8EF-4CCF-97B0-927097F9702E}" presName="linNode" presStyleCnt="0"/>
      <dgm:spPr/>
    </dgm:pt>
    <dgm:pt modelId="{FE4A663F-32D5-46A6-8FCE-BFBD724B7552}" type="pres">
      <dgm:prSet presAssocID="{961045D4-F8EF-4CCF-97B0-927097F9702E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E61A1EC-8974-4403-96DB-E1D340FA8A7D}" type="pres">
      <dgm:prSet presAssocID="{961045D4-F8EF-4CCF-97B0-927097F9702E}" presName="descendantText" presStyleLbl="alignAccFollowNode1" presStyleIdx="1" presStyleCnt="2" custScaleY="136759">
        <dgm:presLayoutVars>
          <dgm:bulletEnabled val="1"/>
        </dgm:presLayoutVars>
      </dgm:prSet>
      <dgm:spPr/>
    </dgm:pt>
  </dgm:ptLst>
  <dgm:cxnLst>
    <dgm:cxn modelId="{D5AE931E-905C-4BD2-9A50-C02546081B4A}" type="presOf" srcId="{961045D4-F8EF-4CCF-97B0-927097F9702E}" destId="{FE4A663F-32D5-46A6-8FCE-BFBD724B7552}" srcOrd="0" destOrd="0" presId="urn:microsoft.com/office/officeart/2005/8/layout/vList5"/>
    <dgm:cxn modelId="{BFC2ED2D-32A3-4EB7-B1BC-03D434CA85C5}" type="presOf" srcId="{C724689A-0058-4426-A9E2-A6BDD0BF5D5C}" destId="{D2285FD6-B4D7-4165-AEE1-3ADFACB63706}" srcOrd="0" destOrd="1" presId="urn:microsoft.com/office/officeart/2005/8/layout/vList5"/>
    <dgm:cxn modelId="{926D8F5B-261E-444B-95C3-88BD8FB5DED4}" type="presOf" srcId="{5F28CADC-10C4-44A7-AE90-D0F755347BBC}" destId="{CE61A1EC-8974-4403-96DB-E1D340FA8A7D}" srcOrd="0" destOrd="0" presId="urn:microsoft.com/office/officeart/2005/8/layout/vList5"/>
    <dgm:cxn modelId="{B805E55E-96C1-4BD6-BC1B-6F81D1A26E04}" srcId="{961045D4-F8EF-4CCF-97B0-927097F9702E}" destId="{AAA971F1-9B3A-4C26-80D0-B56A73944F27}" srcOrd="1" destOrd="0" parTransId="{BB5328C4-639F-45F8-914C-2F50E02EAC45}" sibTransId="{0C02922B-B69C-4589-96E5-BE7D4B197513}"/>
    <dgm:cxn modelId="{08CD144B-56BB-4FEB-A43B-B6A103FAC0D3}" type="presOf" srcId="{E567298F-2C9D-4F6C-B272-F2A090B54CDF}" destId="{D2285FD6-B4D7-4165-AEE1-3ADFACB63706}" srcOrd="0" destOrd="0" presId="urn:microsoft.com/office/officeart/2005/8/layout/vList5"/>
    <dgm:cxn modelId="{82C0116F-9567-4752-BC55-4CB3F9DE7D34}" srcId="{1768C593-C42A-4B5F-B221-046EAD9228AA}" destId="{C724689A-0058-4426-A9E2-A6BDD0BF5D5C}" srcOrd="1" destOrd="0" parTransId="{78A33D2B-ED24-4239-A4DE-8192D1FD2171}" sibTransId="{F913968C-8976-458D-BD12-9E895530C203}"/>
    <dgm:cxn modelId="{76494D70-979C-4005-8794-F676FFF18C9A}" srcId="{961045D4-F8EF-4CCF-97B0-927097F9702E}" destId="{5F28CADC-10C4-44A7-AE90-D0F755347BBC}" srcOrd="0" destOrd="0" parTransId="{9D7A3018-473E-4EC9-A277-0939D3F35F65}" sibTransId="{71D76F63-2155-475C-BDEF-4E8CF154882E}"/>
    <dgm:cxn modelId="{211B7775-7F68-486F-A5DC-27316C379442}" srcId="{BF9A4742-2996-4527-9951-C61D1273DA43}" destId="{961045D4-F8EF-4CCF-97B0-927097F9702E}" srcOrd="1" destOrd="0" parTransId="{9B00DF92-7AE5-4EDB-9F52-99A41E6BAC78}" sibTransId="{7A5D8D25-3679-4CB7-A703-F7535D31EFA6}"/>
    <dgm:cxn modelId="{1E55E655-3968-4C99-B8F6-A60C905070C5}" srcId="{1768C593-C42A-4B5F-B221-046EAD9228AA}" destId="{5B728D6C-B97B-4E33-935A-B3D4EA19B5F2}" srcOrd="3" destOrd="0" parTransId="{3DF93D4B-53AD-4B74-9D4B-68DC73293CF8}" sibTransId="{5A7D5BA8-1869-427B-9187-B2E2CF81F1B9}"/>
    <dgm:cxn modelId="{6D60EC76-CF58-4927-B448-20C57C87715E}" type="presOf" srcId="{AAA971F1-9B3A-4C26-80D0-B56A73944F27}" destId="{CE61A1EC-8974-4403-96DB-E1D340FA8A7D}" srcOrd="0" destOrd="1" presId="urn:microsoft.com/office/officeart/2005/8/layout/vList5"/>
    <dgm:cxn modelId="{9A84E686-8398-4A78-B4D2-92403FCB53D0}" type="presOf" srcId="{BF9A4742-2996-4527-9951-C61D1273DA43}" destId="{E6BDBE38-E801-4750-BA3B-EB9279EE6D19}" srcOrd="0" destOrd="0" presId="urn:microsoft.com/office/officeart/2005/8/layout/vList5"/>
    <dgm:cxn modelId="{5B39B39A-E6ED-4CB6-AC38-CB75AB38D992}" srcId="{BF9A4742-2996-4527-9951-C61D1273DA43}" destId="{1768C593-C42A-4B5F-B221-046EAD9228AA}" srcOrd="0" destOrd="0" parTransId="{F003F70B-355B-483E-94BE-5BB6D1C0517C}" sibTransId="{34F27A2D-C9CF-4BB7-8EE6-4B5634CD5D83}"/>
    <dgm:cxn modelId="{9BCFB29B-8502-440D-94FE-66A98760C568}" type="presOf" srcId="{066465B5-2F72-4971-8B28-1D55E2C8CF4B}" destId="{D2285FD6-B4D7-4165-AEE1-3ADFACB63706}" srcOrd="0" destOrd="2" presId="urn:microsoft.com/office/officeart/2005/8/layout/vList5"/>
    <dgm:cxn modelId="{2CCBE5AB-AC7C-4741-8A9E-72EF852394AD}" type="presOf" srcId="{AFC76A39-3E84-4B8B-A73E-912F47140E6C}" destId="{D2285FD6-B4D7-4165-AEE1-3ADFACB63706}" srcOrd="0" destOrd="4" presId="urn:microsoft.com/office/officeart/2005/8/layout/vList5"/>
    <dgm:cxn modelId="{479F88AC-FC13-4A40-A439-B8E5CB7C3A1C}" srcId="{1768C593-C42A-4B5F-B221-046EAD9228AA}" destId="{AFC76A39-3E84-4B8B-A73E-912F47140E6C}" srcOrd="4" destOrd="0" parTransId="{071478C7-66DB-45E5-90AB-286037C07446}" sibTransId="{3A31D802-47E9-41A2-BA4D-6551BEE1E665}"/>
    <dgm:cxn modelId="{6AC5F5B1-5A78-4BD6-AB88-7EC9C80E5D77}" srcId="{1768C593-C42A-4B5F-B221-046EAD9228AA}" destId="{E567298F-2C9D-4F6C-B272-F2A090B54CDF}" srcOrd="0" destOrd="0" parTransId="{11976673-70E0-455B-9AEA-7E8D25671399}" sibTransId="{0B3F39CF-86BA-4A77-A39B-E7863A2340C7}"/>
    <dgm:cxn modelId="{D3E03CBA-6D50-4182-9247-52E7B5C4D0FE}" type="presOf" srcId="{5B728D6C-B97B-4E33-935A-B3D4EA19B5F2}" destId="{D2285FD6-B4D7-4165-AEE1-3ADFACB63706}" srcOrd="0" destOrd="3" presId="urn:microsoft.com/office/officeart/2005/8/layout/vList5"/>
    <dgm:cxn modelId="{F38C65CF-34DE-4C7A-AEA3-73A340C37E68}" srcId="{1768C593-C42A-4B5F-B221-046EAD9228AA}" destId="{066465B5-2F72-4971-8B28-1D55E2C8CF4B}" srcOrd="2" destOrd="0" parTransId="{048C89DE-BAD7-493C-B7E6-4A3FD18A725A}" sibTransId="{F8E08018-4E8F-4D08-87E3-8DD1D9ED87CE}"/>
    <dgm:cxn modelId="{5117FFFB-B829-474B-97D8-46D4C6B248BE}" type="presOf" srcId="{1768C593-C42A-4B5F-B221-046EAD9228AA}" destId="{50CCB577-A733-43CB-B9D0-DA0E5AC69D7A}" srcOrd="0" destOrd="0" presId="urn:microsoft.com/office/officeart/2005/8/layout/vList5"/>
    <dgm:cxn modelId="{49265B66-EFC0-4C19-81F9-DB2C8A39279F}" type="presParOf" srcId="{E6BDBE38-E801-4750-BA3B-EB9279EE6D19}" destId="{3FD59DD7-655D-4E5C-988F-89228BB64C89}" srcOrd="0" destOrd="0" presId="urn:microsoft.com/office/officeart/2005/8/layout/vList5"/>
    <dgm:cxn modelId="{3150EA77-EF7B-4FB8-9440-51C07F86896E}" type="presParOf" srcId="{3FD59DD7-655D-4E5C-988F-89228BB64C89}" destId="{50CCB577-A733-43CB-B9D0-DA0E5AC69D7A}" srcOrd="0" destOrd="0" presId="urn:microsoft.com/office/officeart/2005/8/layout/vList5"/>
    <dgm:cxn modelId="{09CFB4EF-75D4-453B-A4ED-5A60BAF21FF1}" type="presParOf" srcId="{3FD59DD7-655D-4E5C-988F-89228BB64C89}" destId="{D2285FD6-B4D7-4165-AEE1-3ADFACB63706}" srcOrd="1" destOrd="0" presId="urn:microsoft.com/office/officeart/2005/8/layout/vList5"/>
    <dgm:cxn modelId="{20C12D1F-8A4D-4E0B-A244-864901180CBC}" type="presParOf" srcId="{E6BDBE38-E801-4750-BA3B-EB9279EE6D19}" destId="{097C471C-29E5-4C1D-BE8B-383CE14721CB}" srcOrd="1" destOrd="0" presId="urn:microsoft.com/office/officeart/2005/8/layout/vList5"/>
    <dgm:cxn modelId="{F6443BDB-AF6A-4368-A7C7-0E9A24F1D945}" type="presParOf" srcId="{E6BDBE38-E801-4750-BA3B-EB9279EE6D19}" destId="{FB7270EB-5399-4491-BF52-1E74C6E9A356}" srcOrd="2" destOrd="0" presId="urn:microsoft.com/office/officeart/2005/8/layout/vList5"/>
    <dgm:cxn modelId="{41503F1A-776E-4360-9EFC-D137E317ED19}" type="presParOf" srcId="{FB7270EB-5399-4491-BF52-1E74C6E9A356}" destId="{FE4A663F-32D5-46A6-8FCE-BFBD724B7552}" srcOrd="0" destOrd="0" presId="urn:microsoft.com/office/officeart/2005/8/layout/vList5"/>
    <dgm:cxn modelId="{1D53F2B0-C344-48B1-9507-E4C38BE01548}" type="presParOf" srcId="{FB7270EB-5399-4491-BF52-1E74C6E9A356}" destId="{CE61A1EC-8974-4403-96DB-E1D340FA8A7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0975E3-AF7E-4412-A51A-8E23C9CC1C2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F059755-5B20-4C40-B069-EF0B9C1F1E8A}">
      <dgm:prSet/>
      <dgm:spPr/>
      <dgm:t>
        <a:bodyPr/>
        <a:lstStyle/>
        <a:p>
          <a:r>
            <a:rPr lang="en-US" b="1" u="sng" dirty="0"/>
            <a:t>Power</a:t>
          </a:r>
          <a:r>
            <a:rPr lang="en-US" b="1" dirty="0"/>
            <a:t>:</a:t>
          </a:r>
          <a:r>
            <a:rPr lang="en-US" dirty="0"/>
            <a:t> The ability to produce a maximum amount of work in the shortest amount of  time</a:t>
          </a:r>
        </a:p>
      </dgm:t>
    </dgm:pt>
    <dgm:pt modelId="{1159FD53-D975-475D-9B8B-18B47B27D098}" type="parTrans" cxnId="{985D432A-8C84-42E3-A5F4-CD61C99676BC}">
      <dgm:prSet/>
      <dgm:spPr/>
      <dgm:t>
        <a:bodyPr/>
        <a:lstStyle/>
        <a:p>
          <a:endParaRPr lang="en-US"/>
        </a:p>
      </dgm:t>
    </dgm:pt>
    <dgm:pt modelId="{B4F027B9-8087-4A2D-81C7-1A2AB32626FD}" type="sibTrans" cxnId="{985D432A-8C84-42E3-A5F4-CD61C99676BC}">
      <dgm:prSet/>
      <dgm:spPr/>
      <dgm:t>
        <a:bodyPr/>
        <a:lstStyle/>
        <a:p>
          <a:endParaRPr lang="en-US"/>
        </a:p>
      </dgm:t>
    </dgm:pt>
    <dgm:pt modelId="{AAF692EF-68B6-48B3-8181-AD87B7FA5EB8}">
      <dgm:prSet/>
      <dgm:spPr/>
      <dgm:t>
        <a:bodyPr/>
        <a:lstStyle/>
        <a:p>
          <a:r>
            <a:rPr lang="en-US" b="1" u="sng">
              <a:hlinkClick xmlns:r="http://schemas.openxmlformats.org/officeDocument/2006/relationships" r:id="rId1"/>
            </a:rPr>
            <a:t>Brain Bites - Power</a:t>
          </a:r>
          <a:endParaRPr lang="en-US"/>
        </a:p>
      </dgm:t>
    </dgm:pt>
    <dgm:pt modelId="{193B79C4-8629-4C79-A752-F20E10AD85C7}" type="parTrans" cxnId="{70E7D555-C2A6-4909-8A2B-9ADD4BA4BE00}">
      <dgm:prSet/>
      <dgm:spPr/>
      <dgm:t>
        <a:bodyPr/>
        <a:lstStyle/>
        <a:p>
          <a:endParaRPr lang="en-US"/>
        </a:p>
      </dgm:t>
    </dgm:pt>
    <dgm:pt modelId="{1BD4B7E8-532A-47C0-A2D8-9EEC92B75F81}" type="sibTrans" cxnId="{70E7D555-C2A6-4909-8A2B-9ADD4BA4BE00}">
      <dgm:prSet/>
      <dgm:spPr/>
      <dgm:t>
        <a:bodyPr/>
        <a:lstStyle/>
        <a:p>
          <a:endParaRPr lang="en-US"/>
        </a:p>
      </dgm:t>
    </dgm:pt>
    <dgm:pt modelId="{AF978B61-04E4-403B-BDAE-91E36BCC7CD1}" type="pres">
      <dgm:prSet presAssocID="{DB0975E3-AF7E-4412-A51A-8E23C9CC1C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69B041-2F7C-4425-8B7D-679C49425C2F}" type="pres">
      <dgm:prSet presAssocID="{0F059755-5B20-4C40-B069-EF0B9C1F1E8A}" presName="hierRoot1" presStyleCnt="0"/>
      <dgm:spPr/>
    </dgm:pt>
    <dgm:pt modelId="{7C25A75A-0ACF-4874-9A99-5D2EEC59CD34}" type="pres">
      <dgm:prSet presAssocID="{0F059755-5B20-4C40-B069-EF0B9C1F1E8A}" presName="composite" presStyleCnt="0"/>
      <dgm:spPr/>
    </dgm:pt>
    <dgm:pt modelId="{CEBC9EEB-A7AC-4E7D-A689-70B5680F28D4}" type="pres">
      <dgm:prSet presAssocID="{0F059755-5B20-4C40-B069-EF0B9C1F1E8A}" presName="background" presStyleLbl="node0" presStyleIdx="0" presStyleCnt="2"/>
      <dgm:spPr/>
    </dgm:pt>
    <dgm:pt modelId="{1FE68650-FAC6-42F0-AA79-D5ED599826DA}" type="pres">
      <dgm:prSet presAssocID="{0F059755-5B20-4C40-B069-EF0B9C1F1E8A}" presName="text" presStyleLbl="fgAcc0" presStyleIdx="0" presStyleCnt="2">
        <dgm:presLayoutVars>
          <dgm:chPref val="3"/>
        </dgm:presLayoutVars>
      </dgm:prSet>
      <dgm:spPr/>
    </dgm:pt>
    <dgm:pt modelId="{AB9F5700-18E8-4A6E-8716-A370E4FB1D9F}" type="pres">
      <dgm:prSet presAssocID="{0F059755-5B20-4C40-B069-EF0B9C1F1E8A}" presName="hierChild2" presStyleCnt="0"/>
      <dgm:spPr/>
    </dgm:pt>
    <dgm:pt modelId="{8BC819DE-B62A-4036-86A8-D8271E1F2229}" type="pres">
      <dgm:prSet presAssocID="{AAF692EF-68B6-48B3-8181-AD87B7FA5EB8}" presName="hierRoot1" presStyleCnt="0"/>
      <dgm:spPr/>
    </dgm:pt>
    <dgm:pt modelId="{2DCD2C69-4879-4932-83BD-1AE881F1497C}" type="pres">
      <dgm:prSet presAssocID="{AAF692EF-68B6-48B3-8181-AD87B7FA5EB8}" presName="composite" presStyleCnt="0"/>
      <dgm:spPr/>
    </dgm:pt>
    <dgm:pt modelId="{819557D5-2E4E-4DE3-BBCC-460641344890}" type="pres">
      <dgm:prSet presAssocID="{AAF692EF-68B6-48B3-8181-AD87B7FA5EB8}" presName="background" presStyleLbl="node0" presStyleIdx="1" presStyleCnt="2"/>
      <dgm:spPr/>
    </dgm:pt>
    <dgm:pt modelId="{7B83FE49-FC02-4514-9B07-FAF71AE4AC17}" type="pres">
      <dgm:prSet presAssocID="{AAF692EF-68B6-48B3-8181-AD87B7FA5EB8}" presName="text" presStyleLbl="fgAcc0" presStyleIdx="1" presStyleCnt="2">
        <dgm:presLayoutVars>
          <dgm:chPref val="3"/>
        </dgm:presLayoutVars>
      </dgm:prSet>
      <dgm:spPr/>
    </dgm:pt>
    <dgm:pt modelId="{A3D8C509-A2BF-4D29-A3E2-0D612D6BB702}" type="pres">
      <dgm:prSet presAssocID="{AAF692EF-68B6-48B3-8181-AD87B7FA5EB8}" presName="hierChild2" presStyleCnt="0"/>
      <dgm:spPr/>
    </dgm:pt>
  </dgm:ptLst>
  <dgm:cxnLst>
    <dgm:cxn modelId="{985D432A-8C84-42E3-A5F4-CD61C99676BC}" srcId="{DB0975E3-AF7E-4412-A51A-8E23C9CC1C22}" destId="{0F059755-5B20-4C40-B069-EF0B9C1F1E8A}" srcOrd="0" destOrd="0" parTransId="{1159FD53-D975-475D-9B8B-18B47B27D098}" sibTransId="{B4F027B9-8087-4A2D-81C7-1A2AB32626FD}"/>
    <dgm:cxn modelId="{65F79E6B-E324-4E98-B806-B8EBEDBC5F76}" type="presOf" srcId="{0F059755-5B20-4C40-B069-EF0B9C1F1E8A}" destId="{1FE68650-FAC6-42F0-AA79-D5ED599826DA}" srcOrd="0" destOrd="0" presId="urn:microsoft.com/office/officeart/2005/8/layout/hierarchy1"/>
    <dgm:cxn modelId="{70E7D555-C2A6-4909-8A2B-9ADD4BA4BE00}" srcId="{DB0975E3-AF7E-4412-A51A-8E23C9CC1C22}" destId="{AAF692EF-68B6-48B3-8181-AD87B7FA5EB8}" srcOrd="1" destOrd="0" parTransId="{193B79C4-8629-4C79-A752-F20E10AD85C7}" sibTransId="{1BD4B7E8-532A-47C0-A2D8-9EEC92B75F81}"/>
    <dgm:cxn modelId="{AD4FBCB8-0E2A-42BE-A14C-171728C8A0C3}" type="presOf" srcId="{AAF692EF-68B6-48B3-8181-AD87B7FA5EB8}" destId="{7B83FE49-FC02-4514-9B07-FAF71AE4AC17}" srcOrd="0" destOrd="0" presId="urn:microsoft.com/office/officeart/2005/8/layout/hierarchy1"/>
    <dgm:cxn modelId="{6649DDC3-010E-480F-88D1-B5F7944B8A55}" type="presOf" srcId="{DB0975E3-AF7E-4412-A51A-8E23C9CC1C22}" destId="{AF978B61-04E4-403B-BDAE-91E36BCC7CD1}" srcOrd="0" destOrd="0" presId="urn:microsoft.com/office/officeart/2005/8/layout/hierarchy1"/>
    <dgm:cxn modelId="{67DFACAB-D3FC-40A7-9363-237514EADCD2}" type="presParOf" srcId="{AF978B61-04E4-403B-BDAE-91E36BCC7CD1}" destId="{0A69B041-2F7C-4425-8B7D-679C49425C2F}" srcOrd="0" destOrd="0" presId="urn:microsoft.com/office/officeart/2005/8/layout/hierarchy1"/>
    <dgm:cxn modelId="{054CB94A-1586-4105-878E-2C636C649068}" type="presParOf" srcId="{0A69B041-2F7C-4425-8B7D-679C49425C2F}" destId="{7C25A75A-0ACF-4874-9A99-5D2EEC59CD34}" srcOrd="0" destOrd="0" presId="urn:microsoft.com/office/officeart/2005/8/layout/hierarchy1"/>
    <dgm:cxn modelId="{07E8DDD1-99EB-4F5F-AFE9-A26727800D37}" type="presParOf" srcId="{7C25A75A-0ACF-4874-9A99-5D2EEC59CD34}" destId="{CEBC9EEB-A7AC-4E7D-A689-70B5680F28D4}" srcOrd="0" destOrd="0" presId="urn:microsoft.com/office/officeart/2005/8/layout/hierarchy1"/>
    <dgm:cxn modelId="{D97686DF-AAEC-4716-B045-09AC275262FA}" type="presParOf" srcId="{7C25A75A-0ACF-4874-9A99-5D2EEC59CD34}" destId="{1FE68650-FAC6-42F0-AA79-D5ED599826DA}" srcOrd="1" destOrd="0" presId="urn:microsoft.com/office/officeart/2005/8/layout/hierarchy1"/>
    <dgm:cxn modelId="{1FAE37AF-92AC-4D1E-9A71-263415C9E83D}" type="presParOf" srcId="{0A69B041-2F7C-4425-8B7D-679C49425C2F}" destId="{AB9F5700-18E8-4A6E-8716-A370E4FB1D9F}" srcOrd="1" destOrd="0" presId="urn:microsoft.com/office/officeart/2005/8/layout/hierarchy1"/>
    <dgm:cxn modelId="{734743D7-8FF2-4B91-B23C-A7A804C8DD59}" type="presParOf" srcId="{AF978B61-04E4-403B-BDAE-91E36BCC7CD1}" destId="{8BC819DE-B62A-4036-86A8-D8271E1F2229}" srcOrd="1" destOrd="0" presId="urn:microsoft.com/office/officeart/2005/8/layout/hierarchy1"/>
    <dgm:cxn modelId="{5F6F384A-15C4-4E8F-BDC0-65377FAA2498}" type="presParOf" srcId="{8BC819DE-B62A-4036-86A8-D8271E1F2229}" destId="{2DCD2C69-4879-4932-83BD-1AE881F1497C}" srcOrd="0" destOrd="0" presId="urn:microsoft.com/office/officeart/2005/8/layout/hierarchy1"/>
    <dgm:cxn modelId="{39B40714-6F5D-486E-A2AE-6ECC839EBFFF}" type="presParOf" srcId="{2DCD2C69-4879-4932-83BD-1AE881F1497C}" destId="{819557D5-2E4E-4DE3-BBCC-460641344890}" srcOrd="0" destOrd="0" presId="urn:microsoft.com/office/officeart/2005/8/layout/hierarchy1"/>
    <dgm:cxn modelId="{FC4BF3DD-441F-4D8A-84B9-9EE0BB488358}" type="presParOf" srcId="{2DCD2C69-4879-4932-83BD-1AE881F1497C}" destId="{7B83FE49-FC02-4514-9B07-FAF71AE4AC17}" srcOrd="1" destOrd="0" presId="urn:microsoft.com/office/officeart/2005/8/layout/hierarchy1"/>
    <dgm:cxn modelId="{A2DA0307-43A9-4313-91F9-0BB1DB7EBF5A}" type="presParOf" srcId="{8BC819DE-B62A-4036-86A8-D8271E1F2229}" destId="{A3D8C509-A2BF-4D29-A3E2-0D612D6BB7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04FCC1-6614-4452-BFB0-78CCD026666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8447CE9-E660-49B5-9F51-53D653F8A016}">
      <dgm:prSet/>
      <dgm:spPr/>
      <dgm:t>
        <a:bodyPr/>
        <a:lstStyle/>
        <a:p>
          <a:r>
            <a:rPr lang="en-US" b="1"/>
            <a:t>Repeat the following exercises 2x</a:t>
          </a:r>
          <a:endParaRPr lang="en-US"/>
        </a:p>
      </dgm:t>
    </dgm:pt>
    <dgm:pt modelId="{4B66B777-F860-481A-900E-B41D47321887}" type="parTrans" cxnId="{C587D073-3915-4A15-AEB2-A026326DBB77}">
      <dgm:prSet/>
      <dgm:spPr/>
      <dgm:t>
        <a:bodyPr/>
        <a:lstStyle/>
        <a:p>
          <a:endParaRPr lang="en-US"/>
        </a:p>
      </dgm:t>
    </dgm:pt>
    <dgm:pt modelId="{826070DA-D435-4E9E-A290-0A21A34A8F7B}" type="sibTrans" cxnId="{C587D073-3915-4A15-AEB2-A026326DBB77}">
      <dgm:prSet/>
      <dgm:spPr/>
      <dgm:t>
        <a:bodyPr/>
        <a:lstStyle/>
        <a:p>
          <a:endParaRPr lang="en-US"/>
        </a:p>
      </dgm:t>
    </dgm:pt>
    <dgm:pt modelId="{346A5A20-305C-4383-AB64-0BB570658BC4}">
      <dgm:prSet/>
      <dgm:spPr/>
      <dgm:t>
        <a:bodyPr/>
        <a:lstStyle/>
        <a:p>
          <a:r>
            <a:rPr lang="en-US"/>
            <a:t>30 seconds jog in place</a:t>
          </a:r>
        </a:p>
      </dgm:t>
    </dgm:pt>
    <dgm:pt modelId="{2BD5E840-7F37-4A35-9813-F54B173D8905}" type="parTrans" cxnId="{FDBA63B8-8E30-49AD-BBC7-FC757D5023AA}">
      <dgm:prSet/>
      <dgm:spPr/>
      <dgm:t>
        <a:bodyPr/>
        <a:lstStyle/>
        <a:p>
          <a:endParaRPr lang="en-US"/>
        </a:p>
      </dgm:t>
    </dgm:pt>
    <dgm:pt modelId="{2487DD1C-F95A-40F6-B48E-58AA56C64320}" type="sibTrans" cxnId="{FDBA63B8-8E30-49AD-BBC7-FC757D5023AA}">
      <dgm:prSet/>
      <dgm:spPr/>
      <dgm:t>
        <a:bodyPr/>
        <a:lstStyle/>
        <a:p>
          <a:endParaRPr lang="en-US"/>
        </a:p>
      </dgm:t>
    </dgm:pt>
    <dgm:pt modelId="{ECFF5F7C-85D3-42C3-A062-0B6450684122}">
      <dgm:prSet/>
      <dgm:spPr/>
      <dgm:t>
        <a:bodyPr/>
        <a:lstStyle/>
        <a:p>
          <a:r>
            <a:rPr lang="en-US"/>
            <a:t>10 High Kicks</a:t>
          </a:r>
        </a:p>
      </dgm:t>
    </dgm:pt>
    <dgm:pt modelId="{D9D480B6-04B4-4D84-A0FB-0BD05E54F6AF}" type="parTrans" cxnId="{8EDE0A57-9FEA-4203-8B8B-FFE1C8652E60}">
      <dgm:prSet/>
      <dgm:spPr/>
      <dgm:t>
        <a:bodyPr/>
        <a:lstStyle/>
        <a:p>
          <a:endParaRPr lang="en-US"/>
        </a:p>
      </dgm:t>
    </dgm:pt>
    <dgm:pt modelId="{EEAB0BA9-A6EF-4677-AF39-6599F5F37B9F}" type="sibTrans" cxnId="{8EDE0A57-9FEA-4203-8B8B-FFE1C8652E60}">
      <dgm:prSet/>
      <dgm:spPr/>
      <dgm:t>
        <a:bodyPr/>
        <a:lstStyle/>
        <a:p>
          <a:endParaRPr lang="en-US"/>
        </a:p>
      </dgm:t>
    </dgm:pt>
    <dgm:pt modelId="{4652EC86-0ED4-48A6-BC2D-192EFE2B71AC}">
      <dgm:prSet/>
      <dgm:spPr/>
      <dgm:t>
        <a:bodyPr/>
        <a:lstStyle/>
        <a:p>
          <a:r>
            <a:rPr lang="en-US"/>
            <a:t>15 Squats</a:t>
          </a:r>
        </a:p>
      </dgm:t>
    </dgm:pt>
    <dgm:pt modelId="{14D9A389-EC2A-43E5-A8D9-9265D7CE14EB}" type="parTrans" cxnId="{20077794-5A02-4EA2-9AFD-891D9A613630}">
      <dgm:prSet/>
      <dgm:spPr/>
      <dgm:t>
        <a:bodyPr/>
        <a:lstStyle/>
        <a:p>
          <a:endParaRPr lang="en-US"/>
        </a:p>
      </dgm:t>
    </dgm:pt>
    <dgm:pt modelId="{D3C7AAA9-1190-4D66-903C-529ACEB8C9C8}" type="sibTrans" cxnId="{20077794-5A02-4EA2-9AFD-891D9A613630}">
      <dgm:prSet/>
      <dgm:spPr/>
      <dgm:t>
        <a:bodyPr/>
        <a:lstStyle/>
        <a:p>
          <a:endParaRPr lang="en-US"/>
        </a:p>
      </dgm:t>
    </dgm:pt>
    <dgm:pt modelId="{9E8A42FC-0E87-49C6-BE6E-7B13CF6D1010}">
      <dgm:prSet/>
      <dgm:spPr/>
      <dgm:t>
        <a:bodyPr/>
        <a:lstStyle/>
        <a:p>
          <a:r>
            <a:rPr lang="en-US"/>
            <a:t>15 Curl ups</a:t>
          </a:r>
        </a:p>
      </dgm:t>
    </dgm:pt>
    <dgm:pt modelId="{8B900DF4-2866-479E-8FBE-832805FFFBF7}" type="parTrans" cxnId="{A99BB909-0E75-4F9D-9EDC-4B43DC784F14}">
      <dgm:prSet/>
      <dgm:spPr/>
      <dgm:t>
        <a:bodyPr/>
        <a:lstStyle/>
        <a:p>
          <a:endParaRPr lang="en-US"/>
        </a:p>
      </dgm:t>
    </dgm:pt>
    <dgm:pt modelId="{5BABAF16-CDC2-4F0C-8064-6258FA5599BD}" type="sibTrans" cxnId="{A99BB909-0E75-4F9D-9EDC-4B43DC784F14}">
      <dgm:prSet/>
      <dgm:spPr/>
      <dgm:t>
        <a:bodyPr/>
        <a:lstStyle/>
        <a:p>
          <a:endParaRPr lang="en-US"/>
        </a:p>
      </dgm:t>
    </dgm:pt>
    <dgm:pt modelId="{C7AA9B23-9E5E-4A51-95D8-E18E094933B7}">
      <dgm:prSet/>
      <dgm:spPr/>
      <dgm:t>
        <a:bodyPr/>
        <a:lstStyle/>
        <a:p>
          <a:r>
            <a:rPr lang="en-US"/>
            <a:t>20 second Plank</a:t>
          </a:r>
        </a:p>
      </dgm:t>
    </dgm:pt>
    <dgm:pt modelId="{5F2745EE-A72B-4E3E-99DA-1A86967D2270}" type="parTrans" cxnId="{D5550361-0CAE-4819-BEB5-0D3C8DB951BB}">
      <dgm:prSet/>
      <dgm:spPr/>
      <dgm:t>
        <a:bodyPr/>
        <a:lstStyle/>
        <a:p>
          <a:endParaRPr lang="en-US"/>
        </a:p>
      </dgm:t>
    </dgm:pt>
    <dgm:pt modelId="{E483D54C-640F-48D4-8CA3-FA1CBA3DA18F}" type="sibTrans" cxnId="{D5550361-0CAE-4819-BEB5-0D3C8DB951BB}">
      <dgm:prSet/>
      <dgm:spPr/>
      <dgm:t>
        <a:bodyPr/>
        <a:lstStyle/>
        <a:p>
          <a:endParaRPr lang="en-US"/>
        </a:p>
      </dgm:t>
    </dgm:pt>
    <dgm:pt modelId="{39749E82-77B4-4385-978E-FA9D887FFF1B}">
      <dgm:prSet/>
      <dgm:spPr/>
      <dgm:t>
        <a:bodyPr/>
        <a:lstStyle/>
        <a:p>
          <a:r>
            <a:rPr lang="en-US"/>
            <a:t>20 second Arm circles</a:t>
          </a:r>
        </a:p>
      </dgm:t>
    </dgm:pt>
    <dgm:pt modelId="{030158A4-7072-4B8A-96CF-C78F8FBD080B}" type="parTrans" cxnId="{C0C4567E-DD3A-4F11-B6DF-4E3FDA452925}">
      <dgm:prSet/>
      <dgm:spPr/>
      <dgm:t>
        <a:bodyPr/>
        <a:lstStyle/>
        <a:p>
          <a:endParaRPr lang="en-US"/>
        </a:p>
      </dgm:t>
    </dgm:pt>
    <dgm:pt modelId="{737F3EA9-2EBB-4E17-9F86-C8773A244E23}" type="sibTrans" cxnId="{C0C4567E-DD3A-4F11-B6DF-4E3FDA452925}">
      <dgm:prSet/>
      <dgm:spPr/>
      <dgm:t>
        <a:bodyPr/>
        <a:lstStyle/>
        <a:p>
          <a:endParaRPr lang="en-US"/>
        </a:p>
      </dgm:t>
    </dgm:pt>
    <dgm:pt modelId="{7B076990-E271-4B0A-8ED1-6DEFF78BA3B9}">
      <dgm:prSet/>
      <dgm:spPr/>
      <dgm:t>
        <a:bodyPr/>
        <a:lstStyle/>
        <a:p>
          <a:r>
            <a:rPr lang="en-US" dirty="0"/>
            <a:t>10 Alternating windmill toe-touches</a:t>
          </a:r>
        </a:p>
      </dgm:t>
    </dgm:pt>
    <dgm:pt modelId="{4872CD62-92C1-4FE7-ADD4-07813039FBC0}" type="parTrans" cxnId="{3A95078E-230B-41B1-A929-E0AE79143135}">
      <dgm:prSet/>
      <dgm:spPr/>
      <dgm:t>
        <a:bodyPr/>
        <a:lstStyle/>
        <a:p>
          <a:endParaRPr lang="en-US"/>
        </a:p>
      </dgm:t>
    </dgm:pt>
    <dgm:pt modelId="{3D49068B-0289-43C3-8D72-7B4E68BB1B4F}" type="sibTrans" cxnId="{3A95078E-230B-41B1-A929-E0AE79143135}">
      <dgm:prSet/>
      <dgm:spPr/>
      <dgm:t>
        <a:bodyPr/>
        <a:lstStyle/>
        <a:p>
          <a:endParaRPr lang="en-US"/>
        </a:p>
      </dgm:t>
    </dgm:pt>
    <dgm:pt modelId="{5746C32D-D7E5-4D4E-A80C-0125215F9F6D}" type="pres">
      <dgm:prSet presAssocID="{BE04FCC1-6614-4452-BFB0-78CCD0266665}" presName="Name0" presStyleCnt="0">
        <dgm:presLayoutVars>
          <dgm:dir/>
          <dgm:resizeHandles val="exact"/>
        </dgm:presLayoutVars>
      </dgm:prSet>
      <dgm:spPr/>
    </dgm:pt>
    <dgm:pt modelId="{2195F5C8-AD2D-4905-AF27-29C478C5E875}" type="pres">
      <dgm:prSet presAssocID="{48447CE9-E660-49B5-9F51-53D653F8A016}" presName="node" presStyleLbl="node1" presStyleIdx="0" presStyleCnt="8">
        <dgm:presLayoutVars>
          <dgm:bulletEnabled val="1"/>
        </dgm:presLayoutVars>
      </dgm:prSet>
      <dgm:spPr/>
    </dgm:pt>
    <dgm:pt modelId="{DEA0E621-4E51-495F-A648-B3DD3688F105}" type="pres">
      <dgm:prSet presAssocID="{826070DA-D435-4E9E-A290-0A21A34A8F7B}" presName="sibTrans" presStyleLbl="sibTrans1D1" presStyleIdx="0" presStyleCnt="7"/>
      <dgm:spPr/>
    </dgm:pt>
    <dgm:pt modelId="{34E2D0FE-128E-4BDE-8868-7D9E3A9E4D38}" type="pres">
      <dgm:prSet presAssocID="{826070DA-D435-4E9E-A290-0A21A34A8F7B}" presName="connectorText" presStyleLbl="sibTrans1D1" presStyleIdx="0" presStyleCnt="7"/>
      <dgm:spPr/>
    </dgm:pt>
    <dgm:pt modelId="{17C43166-BBC5-452F-AF1C-24F3B2D10AA0}" type="pres">
      <dgm:prSet presAssocID="{346A5A20-305C-4383-AB64-0BB570658BC4}" presName="node" presStyleLbl="node1" presStyleIdx="1" presStyleCnt="8">
        <dgm:presLayoutVars>
          <dgm:bulletEnabled val="1"/>
        </dgm:presLayoutVars>
      </dgm:prSet>
      <dgm:spPr/>
    </dgm:pt>
    <dgm:pt modelId="{2A230641-6FBF-462A-A71F-3DC1A86E4205}" type="pres">
      <dgm:prSet presAssocID="{2487DD1C-F95A-40F6-B48E-58AA56C64320}" presName="sibTrans" presStyleLbl="sibTrans1D1" presStyleIdx="1" presStyleCnt="7"/>
      <dgm:spPr/>
    </dgm:pt>
    <dgm:pt modelId="{65E34296-0600-4F2D-9B56-45116D8FB0DC}" type="pres">
      <dgm:prSet presAssocID="{2487DD1C-F95A-40F6-B48E-58AA56C64320}" presName="connectorText" presStyleLbl="sibTrans1D1" presStyleIdx="1" presStyleCnt="7"/>
      <dgm:spPr/>
    </dgm:pt>
    <dgm:pt modelId="{2DC894E2-671C-4898-8013-B27922E4AD2C}" type="pres">
      <dgm:prSet presAssocID="{ECFF5F7C-85D3-42C3-A062-0B6450684122}" presName="node" presStyleLbl="node1" presStyleIdx="2" presStyleCnt="8">
        <dgm:presLayoutVars>
          <dgm:bulletEnabled val="1"/>
        </dgm:presLayoutVars>
      </dgm:prSet>
      <dgm:spPr/>
    </dgm:pt>
    <dgm:pt modelId="{D2C94509-FBFF-4BAB-AD81-65B9F0572078}" type="pres">
      <dgm:prSet presAssocID="{EEAB0BA9-A6EF-4677-AF39-6599F5F37B9F}" presName="sibTrans" presStyleLbl="sibTrans1D1" presStyleIdx="2" presStyleCnt="7"/>
      <dgm:spPr/>
    </dgm:pt>
    <dgm:pt modelId="{BCB01EB8-92D9-4306-80E1-54EBF28EBA56}" type="pres">
      <dgm:prSet presAssocID="{EEAB0BA9-A6EF-4677-AF39-6599F5F37B9F}" presName="connectorText" presStyleLbl="sibTrans1D1" presStyleIdx="2" presStyleCnt="7"/>
      <dgm:spPr/>
    </dgm:pt>
    <dgm:pt modelId="{30A7FFB3-106F-49CB-B5AA-D1D0CF20C24E}" type="pres">
      <dgm:prSet presAssocID="{4652EC86-0ED4-48A6-BC2D-192EFE2B71AC}" presName="node" presStyleLbl="node1" presStyleIdx="3" presStyleCnt="8">
        <dgm:presLayoutVars>
          <dgm:bulletEnabled val="1"/>
        </dgm:presLayoutVars>
      </dgm:prSet>
      <dgm:spPr/>
    </dgm:pt>
    <dgm:pt modelId="{B71BD62D-14AB-428F-933B-5513AC36C619}" type="pres">
      <dgm:prSet presAssocID="{D3C7AAA9-1190-4D66-903C-529ACEB8C9C8}" presName="sibTrans" presStyleLbl="sibTrans1D1" presStyleIdx="3" presStyleCnt="7"/>
      <dgm:spPr/>
    </dgm:pt>
    <dgm:pt modelId="{783FE9DD-6DA3-45CD-8F88-F4D78BC13074}" type="pres">
      <dgm:prSet presAssocID="{D3C7AAA9-1190-4D66-903C-529ACEB8C9C8}" presName="connectorText" presStyleLbl="sibTrans1D1" presStyleIdx="3" presStyleCnt="7"/>
      <dgm:spPr/>
    </dgm:pt>
    <dgm:pt modelId="{CD027155-70FA-4DF2-9102-FDEDEB377F92}" type="pres">
      <dgm:prSet presAssocID="{9E8A42FC-0E87-49C6-BE6E-7B13CF6D1010}" presName="node" presStyleLbl="node1" presStyleIdx="4" presStyleCnt="8">
        <dgm:presLayoutVars>
          <dgm:bulletEnabled val="1"/>
        </dgm:presLayoutVars>
      </dgm:prSet>
      <dgm:spPr/>
    </dgm:pt>
    <dgm:pt modelId="{2FCF0515-5DDB-4057-AFEA-82652F53E792}" type="pres">
      <dgm:prSet presAssocID="{5BABAF16-CDC2-4F0C-8064-6258FA5599BD}" presName="sibTrans" presStyleLbl="sibTrans1D1" presStyleIdx="4" presStyleCnt="7"/>
      <dgm:spPr/>
    </dgm:pt>
    <dgm:pt modelId="{49B92304-1D68-4D23-B435-DD33010B1DD3}" type="pres">
      <dgm:prSet presAssocID="{5BABAF16-CDC2-4F0C-8064-6258FA5599BD}" presName="connectorText" presStyleLbl="sibTrans1D1" presStyleIdx="4" presStyleCnt="7"/>
      <dgm:spPr/>
    </dgm:pt>
    <dgm:pt modelId="{B95DC111-8A28-42A6-A15E-9CBAFE38ED0D}" type="pres">
      <dgm:prSet presAssocID="{C7AA9B23-9E5E-4A51-95D8-E18E094933B7}" presName="node" presStyleLbl="node1" presStyleIdx="5" presStyleCnt="8">
        <dgm:presLayoutVars>
          <dgm:bulletEnabled val="1"/>
        </dgm:presLayoutVars>
      </dgm:prSet>
      <dgm:spPr/>
    </dgm:pt>
    <dgm:pt modelId="{1A1CBFDC-A8D6-45B6-826A-CF18AA8D9A4A}" type="pres">
      <dgm:prSet presAssocID="{E483D54C-640F-48D4-8CA3-FA1CBA3DA18F}" presName="sibTrans" presStyleLbl="sibTrans1D1" presStyleIdx="5" presStyleCnt="7"/>
      <dgm:spPr/>
    </dgm:pt>
    <dgm:pt modelId="{9E6EF2A9-2E23-4A29-B682-A164BE3BF42A}" type="pres">
      <dgm:prSet presAssocID="{E483D54C-640F-48D4-8CA3-FA1CBA3DA18F}" presName="connectorText" presStyleLbl="sibTrans1D1" presStyleIdx="5" presStyleCnt="7"/>
      <dgm:spPr/>
    </dgm:pt>
    <dgm:pt modelId="{47079B18-85CD-469A-A39E-2C8CC5ADF2DE}" type="pres">
      <dgm:prSet presAssocID="{39749E82-77B4-4385-978E-FA9D887FFF1B}" presName="node" presStyleLbl="node1" presStyleIdx="6" presStyleCnt="8">
        <dgm:presLayoutVars>
          <dgm:bulletEnabled val="1"/>
        </dgm:presLayoutVars>
      </dgm:prSet>
      <dgm:spPr/>
    </dgm:pt>
    <dgm:pt modelId="{D677C398-8751-4BB2-81D8-5D1C60C8E9C2}" type="pres">
      <dgm:prSet presAssocID="{737F3EA9-2EBB-4E17-9F86-C8773A244E23}" presName="sibTrans" presStyleLbl="sibTrans1D1" presStyleIdx="6" presStyleCnt="7"/>
      <dgm:spPr/>
    </dgm:pt>
    <dgm:pt modelId="{5CFC09C3-3615-4E6E-A30E-AD7F7579BB7F}" type="pres">
      <dgm:prSet presAssocID="{737F3EA9-2EBB-4E17-9F86-C8773A244E23}" presName="connectorText" presStyleLbl="sibTrans1D1" presStyleIdx="6" presStyleCnt="7"/>
      <dgm:spPr/>
    </dgm:pt>
    <dgm:pt modelId="{966DF330-3BE5-49E6-979A-76DD2B7BF5E6}" type="pres">
      <dgm:prSet presAssocID="{7B076990-E271-4B0A-8ED1-6DEFF78BA3B9}" presName="node" presStyleLbl="node1" presStyleIdx="7" presStyleCnt="8">
        <dgm:presLayoutVars>
          <dgm:bulletEnabled val="1"/>
        </dgm:presLayoutVars>
      </dgm:prSet>
      <dgm:spPr/>
    </dgm:pt>
  </dgm:ptLst>
  <dgm:cxnLst>
    <dgm:cxn modelId="{A99BB909-0E75-4F9D-9EDC-4B43DC784F14}" srcId="{BE04FCC1-6614-4452-BFB0-78CCD0266665}" destId="{9E8A42FC-0E87-49C6-BE6E-7B13CF6D1010}" srcOrd="4" destOrd="0" parTransId="{8B900DF4-2866-479E-8FBE-832805FFFBF7}" sibTransId="{5BABAF16-CDC2-4F0C-8064-6258FA5599BD}"/>
    <dgm:cxn modelId="{0BC9C311-3209-44B0-9D6D-2DAD5612B9EB}" type="presOf" srcId="{ECFF5F7C-85D3-42C3-A062-0B6450684122}" destId="{2DC894E2-671C-4898-8013-B27922E4AD2C}" srcOrd="0" destOrd="0" presId="urn:microsoft.com/office/officeart/2016/7/layout/RepeatingBendingProcessNew"/>
    <dgm:cxn modelId="{44149126-90B8-4992-847A-472F45557499}" type="presOf" srcId="{E483D54C-640F-48D4-8CA3-FA1CBA3DA18F}" destId="{1A1CBFDC-A8D6-45B6-826A-CF18AA8D9A4A}" srcOrd="0" destOrd="0" presId="urn:microsoft.com/office/officeart/2016/7/layout/RepeatingBendingProcessNew"/>
    <dgm:cxn modelId="{4E3DEC5F-DAE3-4596-A9AD-866BFFD63B97}" type="presOf" srcId="{EEAB0BA9-A6EF-4677-AF39-6599F5F37B9F}" destId="{BCB01EB8-92D9-4306-80E1-54EBF28EBA56}" srcOrd="1" destOrd="0" presId="urn:microsoft.com/office/officeart/2016/7/layout/RepeatingBendingProcessNew"/>
    <dgm:cxn modelId="{D5550361-0CAE-4819-BEB5-0D3C8DB951BB}" srcId="{BE04FCC1-6614-4452-BFB0-78CCD0266665}" destId="{C7AA9B23-9E5E-4A51-95D8-E18E094933B7}" srcOrd="5" destOrd="0" parTransId="{5F2745EE-A72B-4E3E-99DA-1A86967D2270}" sibTransId="{E483D54C-640F-48D4-8CA3-FA1CBA3DA18F}"/>
    <dgm:cxn modelId="{D7DB4043-E643-496F-B710-D8B1C7843CF9}" type="presOf" srcId="{C7AA9B23-9E5E-4A51-95D8-E18E094933B7}" destId="{B95DC111-8A28-42A6-A15E-9CBAFE38ED0D}" srcOrd="0" destOrd="0" presId="urn:microsoft.com/office/officeart/2016/7/layout/RepeatingBendingProcessNew"/>
    <dgm:cxn modelId="{5C9E6C46-59B3-4A07-B0ED-F40A969D54D4}" type="presOf" srcId="{39749E82-77B4-4385-978E-FA9D887FFF1B}" destId="{47079B18-85CD-469A-A39E-2C8CC5ADF2DE}" srcOrd="0" destOrd="0" presId="urn:microsoft.com/office/officeart/2016/7/layout/RepeatingBendingProcessNew"/>
    <dgm:cxn modelId="{0B3E4F67-03BC-47D5-BC6F-BF3D0C50A17B}" type="presOf" srcId="{5BABAF16-CDC2-4F0C-8064-6258FA5599BD}" destId="{2FCF0515-5DDB-4057-AFEA-82652F53E792}" srcOrd="0" destOrd="0" presId="urn:microsoft.com/office/officeart/2016/7/layout/RepeatingBendingProcessNew"/>
    <dgm:cxn modelId="{5C437247-7A50-422A-9B7F-24A1C656B310}" type="presOf" srcId="{2487DD1C-F95A-40F6-B48E-58AA56C64320}" destId="{2A230641-6FBF-462A-A71F-3DC1A86E4205}" srcOrd="0" destOrd="0" presId="urn:microsoft.com/office/officeart/2016/7/layout/RepeatingBendingProcessNew"/>
    <dgm:cxn modelId="{CFFD924A-26D7-46D6-A13C-46B8AC7D318E}" type="presOf" srcId="{4652EC86-0ED4-48A6-BC2D-192EFE2B71AC}" destId="{30A7FFB3-106F-49CB-B5AA-D1D0CF20C24E}" srcOrd="0" destOrd="0" presId="urn:microsoft.com/office/officeart/2016/7/layout/RepeatingBendingProcessNew"/>
    <dgm:cxn modelId="{130C9C4B-65A8-4CDB-9D00-F287B82B0CA6}" type="presOf" srcId="{737F3EA9-2EBB-4E17-9F86-C8773A244E23}" destId="{D677C398-8751-4BB2-81D8-5D1C60C8E9C2}" srcOrd="0" destOrd="0" presId="urn:microsoft.com/office/officeart/2016/7/layout/RepeatingBendingProcessNew"/>
    <dgm:cxn modelId="{0161D24E-9C6D-45B8-B6D9-761E36790995}" type="presOf" srcId="{5BABAF16-CDC2-4F0C-8064-6258FA5599BD}" destId="{49B92304-1D68-4D23-B435-DD33010B1DD3}" srcOrd="1" destOrd="0" presId="urn:microsoft.com/office/officeart/2016/7/layout/RepeatingBendingProcessNew"/>
    <dgm:cxn modelId="{C587D073-3915-4A15-AEB2-A026326DBB77}" srcId="{BE04FCC1-6614-4452-BFB0-78CCD0266665}" destId="{48447CE9-E660-49B5-9F51-53D653F8A016}" srcOrd="0" destOrd="0" parTransId="{4B66B777-F860-481A-900E-B41D47321887}" sibTransId="{826070DA-D435-4E9E-A290-0A21A34A8F7B}"/>
    <dgm:cxn modelId="{092DB654-8DBF-4473-A979-67C9067491CA}" type="presOf" srcId="{D3C7AAA9-1190-4D66-903C-529ACEB8C9C8}" destId="{783FE9DD-6DA3-45CD-8F88-F4D78BC13074}" srcOrd="1" destOrd="0" presId="urn:microsoft.com/office/officeart/2016/7/layout/RepeatingBendingProcessNew"/>
    <dgm:cxn modelId="{A1731F56-F5BB-429A-8AAB-0CF0410A3997}" type="presOf" srcId="{48447CE9-E660-49B5-9F51-53D653F8A016}" destId="{2195F5C8-AD2D-4905-AF27-29C478C5E875}" srcOrd="0" destOrd="0" presId="urn:microsoft.com/office/officeart/2016/7/layout/RepeatingBendingProcessNew"/>
    <dgm:cxn modelId="{8EDE0A57-9FEA-4203-8B8B-FFE1C8652E60}" srcId="{BE04FCC1-6614-4452-BFB0-78CCD0266665}" destId="{ECFF5F7C-85D3-42C3-A062-0B6450684122}" srcOrd="2" destOrd="0" parTransId="{D9D480B6-04B4-4D84-A0FB-0BD05E54F6AF}" sibTransId="{EEAB0BA9-A6EF-4677-AF39-6599F5F37B9F}"/>
    <dgm:cxn modelId="{530F6B77-C246-48BC-9D38-65886CBCEA58}" type="presOf" srcId="{BE04FCC1-6614-4452-BFB0-78CCD0266665}" destId="{5746C32D-D7E5-4D4E-A80C-0125215F9F6D}" srcOrd="0" destOrd="0" presId="urn:microsoft.com/office/officeart/2016/7/layout/RepeatingBendingProcessNew"/>
    <dgm:cxn modelId="{C0C4567E-DD3A-4F11-B6DF-4E3FDA452925}" srcId="{BE04FCC1-6614-4452-BFB0-78CCD0266665}" destId="{39749E82-77B4-4385-978E-FA9D887FFF1B}" srcOrd="6" destOrd="0" parTransId="{030158A4-7072-4B8A-96CF-C78F8FBD080B}" sibTransId="{737F3EA9-2EBB-4E17-9F86-C8773A244E23}"/>
    <dgm:cxn modelId="{CE8EE58C-4BF7-455E-8725-259B7920E337}" type="presOf" srcId="{D3C7AAA9-1190-4D66-903C-529ACEB8C9C8}" destId="{B71BD62D-14AB-428F-933B-5513AC36C619}" srcOrd="0" destOrd="0" presId="urn:microsoft.com/office/officeart/2016/7/layout/RepeatingBendingProcessNew"/>
    <dgm:cxn modelId="{3A95078E-230B-41B1-A929-E0AE79143135}" srcId="{BE04FCC1-6614-4452-BFB0-78CCD0266665}" destId="{7B076990-E271-4B0A-8ED1-6DEFF78BA3B9}" srcOrd="7" destOrd="0" parTransId="{4872CD62-92C1-4FE7-ADD4-07813039FBC0}" sibTransId="{3D49068B-0289-43C3-8D72-7B4E68BB1B4F}"/>
    <dgm:cxn modelId="{61BCC493-E99A-41DE-A8C6-C45971E3E3EC}" type="presOf" srcId="{EEAB0BA9-A6EF-4677-AF39-6599F5F37B9F}" destId="{D2C94509-FBFF-4BAB-AD81-65B9F0572078}" srcOrd="0" destOrd="0" presId="urn:microsoft.com/office/officeart/2016/7/layout/RepeatingBendingProcessNew"/>
    <dgm:cxn modelId="{20077794-5A02-4EA2-9AFD-891D9A613630}" srcId="{BE04FCC1-6614-4452-BFB0-78CCD0266665}" destId="{4652EC86-0ED4-48A6-BC2D-192EFE2B71AC}" srcOrd="3" destOrd="0" parTransId="{14D9A389-EC2A-43E5-A8D9-9265D7CE14EB}" sibTransId="{D3C7AAA9-1190-4D66-903C-529ACEB8C9C8}"/>
    <dgm:cxn modelId="{4F425899-927B-482A-8322-B82C80333213}" type="presOf" srcId="{9E8A42FC-0E87-49C6-BE6E-7B13CF6D1010}" destId="{CD027155-70FA-4DF2-9102-FDEDEB377F92}" srcOrd="0" destOrd="0" presId="urn:microsoft.com/office/officeart/2016/7/layout/RepeatingBendingProcessNew"/>
    <dgm:cxn modelId="{A0CC90A9-395D-425F-B2D0-F0DDF1E2DEAD}" type="presOf" srcId="{826070DA-D435-4E9E-A290-0A21A34A8F7B}" destId="{DEA0E621-4E51-495F-A648-B3DD3688F105}" srcOrd="0" destOrd="0" presId="urn:microsoft.com/office/officeart/2016/7/layout/RepeatingBendingProcessNew"/>
    <dgm:cxn modelId="{77B0DDB4-3879-4614-8045-E1788F5FC6CB}" type="presOf" srcId="{346A5A20-305C-4383-AB64-0BB570658BC4}" destId="{17C43166-BBC5-452F-AF1C-24F3B2D10AA0}" srcOrd="0" destOrd="0" presId="urn:microsoft.com/office/officeart/2016/7/layout/RepeatingBendingProcessNew"/>
    <dgm:cxn modelId="{FDBA63B8-8E30-49AD-BBC7-FC757D5023AA}" srcId="{BE04FCC1-6614-4452-BFB0-78CCD0266665}" destId="{346A5A20-305C-4383-AB64-0BB570658BC4}" srcOrd="1" destOrd="0" parTransId="{2BD5E840-7F37-4A35-9813-F54B173D8905}" sibTransId="{2487DD1C-F95A-40F6-B48E-58AA56C64320}"/>
    <dgm:cxn modelId="{206AC8D2-6BF8-4C26-8A53-D008EA504A92}" type="presOf" srcId="{737F3EA9-2EBB-4E17-9F86-C8773A244E23}" destId="{5CFC09C3-3615-4E6E-A30E-AD7F7579BB7F}" srcOrd="1" destOrd="0" presId="urn:microsoft.com/office/officeart/2016/7/layout/RepeatingBendingProcessNew"/>
    <dgm:cxn modelId="{A215B1DF-C435-4C23-815A-D2DA12045BC6}" type="presOf" srcId="{E483D54C-640F-48D4-8CA3-FA1CBA3DA18F}" destId="{9E6EF2A9-2E23-4A29-B682-A164BE3BF42A}" srcOrd="1" destOrd="0" presId="urn:microsoft.com/office/officeart/2016/7/layout/RepeatingBendingProcessNew"/>
    <dgm:cxn modelId="{EEA3EEE7-E65E-42D2-8458-FD963F499E38}" type="presOf" srcId="{7B076990-E271-4B0A-8ED1-6DEFF78BA3B9}" destId="{966DF330-3BE5-49E6-979A-76DD2B7BF5E6}" srcOrd="0" destOrd="0" presId="urn:microsoft.com/office/officeart/2016/7/layout/RepeatingBendingProcessNew"/>
    <dgm:cxn modelId="{45243AF0-5D60-47FF-A87A-7E0CA70817BD}" type="presOf" srcId="{2487DD1C-F95A-40F6-B48E-58AA56C64320}" destId="{65E34296-0600-4F2D-9B56-45116D8FB0DC}" srcOrd="1" destOrd="0" presId="urn:microsoft.com/office/officeart/2016/7/layout/RepeatingBendingProcessNew"/>
    <dgm:cxn modelId="{F38305F8-C906-4E16-BB80-70045D3EA827}" type="presOf" srcId="{826070DA-D435-4E9E-A290-0A21A34A8F7B}" destId="{34E2D0FE-128E-4BDE-8868-7D9E3A9E4D38}" srcOrd="1" destOrd="0" presId="urn:microsoft.com/office/officeart/2016/7/layout/RepeatingBendingProcessNew"/>
    <dgm:cxn modelId="{5A5620B6-1B0F-4B70-BFCD-4F6BCCDAB577}" type="presParOf" srcId="{5746C32D-D7E5-4D4E-A80C-0125215F9F6D}" destId="{2195F5C8-AD2D-4905-AF27-29C478C5E875}" srcOrd="0" destOrd="0" presId="urn:microsoft.com/office/officeart/2016/7/layout/RepeatingBendingProcessNew"/>
    <dgm:cxn modelId="{CB0BA12D-4DB3-4330-BD9F-D2F03EEBEFAD}" type="presParOf" srcId="{5746C32D-D7E5-4D4E-A80C-0125215F9F6D}" destId="{DEA0E621-4E51-495F-A648-B3DD3688F105}" srcOrd="1" destOrd="0" presId="urn:microsoft.com/office/officeart/2016/7/layout/RepeatingBendingProcessNew"/>
    <dgm:cxn modelId="{A6893008-A762-4B10-A626-79B7A5806E92}" type="presParOf" srcId="{DEA0E621-4E51-495F-A648-B3DD3688F105}" destId="{34E2D0FE-128E-4BDE-8868-7D9E3A9E4D38}" srcOrd="0" destOrd="0" presId="urn:microsoft.com/office/officeart/2016/7/layout/RepeatingBendingProcessNew"/>
    <dgm:cxn modelId="{1B841298-F66E-4846-B589-2B186E983C65}" type="presParOf" srcId="{5746C32D-D7E5-4D4E-A80C-0125215F9F6D}" destId="{17C43166-BBC5-452F-AF1C-24F3B2D10AA0}" srcOrd="2" destOrd="0" presId="urn:microsoft.com/office/officeart/2016/7/layout/RepeatingBendingProcessNew"/>
    <dgm:cxn modelId="{3259D5B9-6598-4320-AC6F-94F10010057E}" type="presParOf" srcId="{5746C32D-D7E5-4D4E-A80C-0125215F9F6D}" destId="{2A230641-6FBF-462A-A71F-3DC1A86E4205}" srcOrd="3" destOrd="0" presId="urn:microsoft.com/office/officeart/2016/7/layout/RepeatingBendingProcessNew"/>
    <dgm:cxn modelId="{7AC11A06-26D5-49E6-BCF9-54266C5BB477}" type="presParOf" srcId="{2A230641-6FBF-462A-A71F-3DC1A86E4205}" destId="{65E34296-0600-4F2D-9B56-45116D8FB0DC}" srcOrd="0" destOrd="0" presId="urn:microsoft.com/office/officeart/2016/7/layout/RepeatingBendingProcessNew"/>
    <dgm:cxn modelId="{AC23FA2A-56AD-43E2-B010-26550776F8B0}" type="presParOf" srcId="{5746C32D-D7E5-4D4E-A80C-0125215F9F6D}" destId="{2DC894E2-671C-4898-8013-B27922E4AD2C}" srcOrd="4" destOrd="0" presId="urn:microsoft.com/office/officeart/2016/7/layout/RepeatingBendingProcessNew"/>
    <dgm:cxn modelId="{B3008E47-D6EA-4AC9-956F-DBA2A458EB74}" type="presParOf" srcId="{5746C32D-D7E5-4D4E-A80C-0125215F9F6D}" destId="{D2C94509-FBFF-4BAB-AD81-65B9F0572078}" srcOrd="5" destOrd="0" presId="urn:microsoft.com/office/officeart/2016/7/layout/RepeatingBendingProcessNew"/>
    <dgm:cxn modelId="{7B4F76DA-B32E-4540-814E-06511D42E019}" type="presParOf" srcId="{D2C94509-FBFF-4BAB-AD81-65B9F0572078}" destId="{BCB01EB8-92D9-4306-80E1-54EBF28EBA56}" srcOrd="0" destOrd="0" presId="urn:microsoft.com/office/officeart/2016/7/layout/RepeatingBendingProcessNew"/>
    <dgm:cxn modelId="{1DF37426-E738-44E9-B810-4BF42837C588}" type="presParOf" srcId="{5746C32D-D7E5-4D4E-A80C-0125215F9F6D}" destId="{30A7FFB3-106F-49CB-B5AA-D1D0CF20C24E}" srcOrd="6" destOrd="0" presId="urn:microsoft.com/office/officeart/2016/7/layout/RepeatingBendingProcessNew"/>
    <dgm:cxn modelId="{B66E57DA-3E2F-4C9E-A8AE-775F95E07E50}" type="presParOf" srcId="{5746C32D-D7E5-4D4E-A80C-0125215F9F6D}" destId="{B71BD62D-14AB-428F-933B-5513AC36C619}" srcOrd="7" destOrd="0" presId="urn:microsoft.com/office/officeart/2016/7/layout/RepeatingBendingProcessNew"/>
    <dgm:cxn modelId="{4D55E755-7417-4236-8E1A-B43C9F2D5D0D}" type="presParOf" srcId="{B71BD62D-14AB-428F-933B-5513AC36C619}" destId="{783FE9DD-6DA3-45CD-8F88-F4D78BC13074}" srcOrd="0" destOrd="0" presId="urn:microsoft.com/office/officeart/2016/7/layout/RepeatingBendingProcessNew"/>
    <dgm:cxn modelId="{17C3D311-1A98-4668-A02B-E7042C52615B}" type="presParOf" srcId="{5746C32D-D7E5-4D4E-A80C-0125215F9F6D}" destId="{CD027155-70FA-4DF2-9102-FDEDEB377F92}" srcOrd="8" destOrd="0" presId="urn:microsoft.com/office/officeart/2016/7/layout/RepeatingBendingProcessNew"/>
    <dgm:cxn modelId="{249C1272-5362-4589-8A97-FE33D3E6961F}" type="presParOf" srcId="{5746C32D-D7E5-4D4E-A80C-0125215F9F6D}" destId="{2FCF0515-5DDB-4057-AFEA-82652F53E792}" srcOrd="9" destOrd="0" presId="urn:microsoft.com/office/officeart/2016/7/layout/RepeatingBendingProcessNew"/>
    <dgm:cxn modelId="{4D8471F4-70ED-4A04-B935-402B1A2249B4}" type="presParOf" srcId="{2FCF0515-5DDB-4057-AFEA-82652F53E792}" destId="{49B92304-1D68-4D23-B435-DD33010B1DD3}" srcOrd="0" destOrd="0" presId="urn:microsoft.com/office/officeart/2016/7/layout/RepeatingBendingProcessNew"/>
    <dgm:cxn modelId="{7FEC5B44-A82D-4079-9A37-EFBED5CFFADE}" type="presParOf" srcId="{5746C32D-D7E5-4D4E-A80C-0125215F9F6D}" destId="{B95DC111-8A28-42A6-A15E-9CBAFE38ED0D}" srcOrd="10" destOrd="0" presId="urn:microsoft.com/office/officeart/2016/7/layout/RepeatingBendingProcessNew"/>
    <dgm:cxn modelId="{F119E9AC-F303-4342-8751-A3B02D53F7BD}" type="presParOf" srcId="{5746C32D-D7E5-4D4E-A80C-0125215F9F6D}" destId="{1A1CBFDC-A8D6-45B6-826A-CF18AA8D9A4A}" srcOrd="11" destOrd="0" presId="urn:microsoft.com/office/officeart/2016/7/layout/RepeatingBendingProcessNew"/>
    <dgm:cxn modelId="{1EE19285-C041-4AAF-ABF1-AE9348DDDDA6}" type="presParOf" srcId="{1A1CBFDC-A8D6-45B6-826A-CF18AA8D9A4A}" destId="{9E6EF2A9-2E23-4A29-B682-A164BE3BF42A}" srcOrd="0" destOrd="0" presId="urn:microsoft.com/office/officeart/2016/7/layout/RepeatingBendingProcessNew"/>
    <dgm:cxn modelId="{80D65E31-ABA2-4F20-8D15-743B3C0C4C64}" type="presParOf" srcId="{5746C32D-D7E5-4D4E-A80C-0125215F9F6D}" destId="{47079B18-85CD-469A-A39E-2C8CC5ADF2DE}" srcOrd="12" destOrd="0" presId="urn:microsoft.com/office/officeart/2016/7/layout/RepeatingBendingProcessNew"/>
    <dgm:cxn modelId="{718053B3-4C26-48CA-AD2F-E3D7A41D27B7}" type="presParOf" srcId="{5746C32D-D7E5-4D4E-A80C-0125215F9F6D}" destId="{D677C398-8751-4BB2-81D8-5D1C60C8E9C2}" srcOrd="13" destOrd="0" presId="urn:microsoft.com/office/officeart/2016/7/layout/RepeatingBendingProcessNew"/>
    <dgm:cxn modelId="{DA7194BF-BDD6-4843-A3F8-D4FD0B753E70}" type="presParOf" srcId="{D677C398-8751-4BB2-81D8-5D1C60C8E9C2}" destId="{5CFC09C3-3615-4E6E-A30E-AD7F7579BB7F}" srcOrd="0" destOrd="0" presId="urn:microsoft.com/office/officeart/2016/7/layout/RepeatingBendingProcessNew"/>
    <dgm:cxn modelId="{FAB75356-E44C-4254-91C6-6B6A06FCD038}" type="presParOf" srcId="{5746C32D-D7E5-4D4E-A80C-0125215F9F6D}" destId="{966DF330-3BE5-49E6-979A-76DD2B7BF5E6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85FD6-B4D7-4165-AEE1-3ADFACB63706}">
      <dsp:nvSpPr>
        <dsp:cNvPr id="0" name=""/>
        <dsp:cNvSpPr/>
      </dsp:nvSpPr>
      <dsp:spPr>
        <a:xfrm rot="5400000">
          <a:off x="5804083" y="-2173498"/>
          <a:ext cx="2072984" cy="64381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Learning Goal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Vocabulary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Warm-up: Teacher-Led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Activity: Rock, Paper, Scissors Fitness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Cool-Down: 6-minute yoga chill</a:t>
          </a:r>
        </a:p>
      </dsp:txBody>
      <dsp:txXfrm rot="-5400000">
        <a:off x="3621482" y="110298"/>
        <a:ext cx="6336993" cy="1870594"/>
      </dsp:txXfrm>
    </dsp:sp>
    <dsp:sp modelId="{50CCB577-A733-43CB-B9D0-DA0E5AC69D7A}">
      <dsp:nvSpPr>
        <dsp:cNvPr id="0" name=""/>
        <dsp:cNvSpPr/>
      </dsp:nvSpPr>
      <dsp:spPr>
        <a:xfrm>
          <a:off x="0" y="450"/>
          <a:ext cx="3621481" cy="20902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/>
            <a:t>What are we doing?</a:t>
          </a:r>
          <a:endParaRPr lang="en-US" sz="5400" kern="1200"/>
        </a:p>
      </dsp:txBody>
      <dsp:txXfrm>
        <a:off x="102040" y="102490"/>
        <a:ext cx="3417401" cy="1886212"/>
      </dsp:txXfrm>
    </dsp:sp>
    <dsp:sp modelId="{CE61A1EC-8974-4403-96DB-E1D340FA8A7D}">
      <dsp:nvSpPr>
        <dsp:cNvPr id="0" name=""/>
        <dsp:cNvSpPr/>
      </dsp:nvSpPr>
      <dsp:spPr>
        <a:xfrm rot="5400000">
          <a:off x="5690430" y="122771"/>
          <a:ext cx="2286930" cy="643190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Exit ticket – available in announcement and under “Live Lesson Materials” Module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Power Challenge: Broad jump</a:t>
          </a:r>
        </a:p>
      </dsp:txBody>
      <dsp:txXfrm rot="-5400000">
        <a:off x="3617945" y="2306896"/>
        <a:ext cx="6320262" cy="2063652"/>
      </dsp:txXfrm>
    </dsp:sp>
    <dsp:sp modelId="{FE4A663F-32D5-46A6-8FCE-BFBD724B7552}">
      <dsp:nvSpPr>
        <dsp:cNvPr id="0" name=""/>
        <dsp:cNvSpPr/>
      </dsp:nvSpPr>
      <dsp:spPr>
        <a:xfrm>
          <a:off x="0" y="2293576"/>
          <a:ext cx="3617944" cy="20902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/>
            <a:t>What’s due?</a:t>
          </a:r>
          <a:endParaRPr lang="en-US" sz="5400" kern="1200"/>
        </a:p>
      </dsp:txBody>
      <dsp:txXfrm>
        <a:off x="102040" y="2395616"/>
        <a:ext cx="3413864" cy="18862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C9EEB-A7AC-4E7D-A689-70B5680F28D4}">
      <dsp:nvSpPr>
        <dsp:cNvPr id="0" name=""/>
        <dsp:cNvSpPr/>
      </dsp:nvSpPr>
      <dsp:spPr>
        <a:xfrm>
          <a:off x="1113" y="781161"/>
          <a:ext cx="3909738" cy="248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68650-FAC6-42F0-AA79-D5ED599826DA}">
      <dsp:nvSpPr>
        <dsp:cNvPr id="0" name=""/>
        <dsp:cNvSpPr/>
      </dsp:nvSpPr>
      <dsp:spPr>
        <a:xfrm>
          <a:off x="435529" y="1193855"/>
          <a:ext cx="3909738" cy="2482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u="sng" kern="1200" dirty="0"/>
            <a:t>Power</a:t>
          </a:r>
          <a:r>
            <a:rPr lang="en-US" sz="3000" b="1" kern="1200" dirty="0"/>
            <a:t>:</a:t>
          </a:r>
          <a:r>
            <a:rPr lang="en-US" sz="3000" kern="1200" dirty="0"/>
            <a:t> The ability to produce a maximum amount of work in the shortest amount of  time</a:t>
          </a:r>
        </a:p>
      </dsp:txBody>
      <dsp:txXfrm>
        <a:off x="508244" y="1266570"/>
        <a:ext cx="3764308" cy="2337253"/>
      </dsp:txXfrm>
    </dsp:sp>
    <dsp:sp modelId="{819557D5-2E4E-4DE3-BBCC-460641344890}">
      <dsp:nvSpPr>
        <dsp:cNvPr id="0" name=""/>
        <dsp:cNvSpPr/>
      </dsp:nvSpPr>
      <dsp:spPr>
        <a:xfrm>
          <a:off x="4779682" y="781161"/>
          <a:ext cx="3909738" cy="248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3FE49-FC02-4514-9B07-FAF71AE4AC17}">
      <dsp:nvSpPr>
        <dsp:cNvPr id="0" name=""/>
        <dsp:cNvSpPr/>
      </dsp:nvSpPr>
      <dsp:spPr>
        <a:xfrm>
          <a:off x="5214098" y="1193855"/>
          <a:ext cx="3909738" cy="2482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u="sng" kern="1200">
              <a:hlinkClick xmlns:r="http://schemas.openxmlformats.org/officeDocument/2006/relationships" r:id="rId1"/>
            </a:rPr>
            <a:t>Brain Bites - Power</a:t>
          </a:r>
          <a:endParaRPr lang="en-US" sz="3000" kern="1200"/>
        </a:p>
      </dsp:txBody>
      <dsp:txXfrm>
        <a:off x="5286813" y="1266570"/>
        <a:ext cx="3764308" cy="23372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0E621-4E51-495F-A648-B3DD3688F105}">
      <dsp:nvSpPr>
        <dsp:cNvPr id="0" name=""/>
        <dsp:cNvSpPr/>
      </dsp:nvSpPr>
      <dsp:spPr>
        <a:xfrm>
          <a:off x="2509756" y="960810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8588" y="1003644"/>
        <a:ext cx="28855" cy="5771"/>
      </dsp:txXfrm>
    </dsp:sp>
    <dsp:sp modelId="{2195F5C8-AD2D-4905-AF27-29C478C5E875}">
      <dsp:nvSpPr>
        <dsp:cNvPr id="0" name=""/>
        <dsp:cNvSpPr/>
      </dsp:nvSpPr>
      <dsp:spPr>
        <a:xfrm>
          <a:off x="2342" y="253765"/>
          <a:ext cx="2509214" cy="15055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Repeat the following exercises 2x</a:t>
          </a:r>
          <a:endParaRPr lang="en-US" sz="2900" kern="1200"/>
        </a:p>
      </dsp:txBody>
      <dsp:txXfrm>
        <a:off x="2342" y="253765"/>
        <a:ext cx="2509214" cy="1505528"/>
      </dsp:txXfrm>
    </dsp:sp>
    <dsp:sp modelId="{2A230641-6FBF-462A-A71F-3DC1A86E4205}">
      <dsp:nvSpPr>
        <dsp:cNvPr id="0" name=""/>
        <dsp:cNvSpPr/>
      </dsp:nvSpPr>
      <dsp:spPr>
        <a:xfrm>
          <a:off x="5596090" y="960810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533621"/>
              <a:satOff val="-7074"/>
              <a:lumOff val="-222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54922" y="1003644"/>
        <a:ext cx="28855" cy="5771"/>
      </dsp:txXfrm>
    </dsp:sp>
    <dsp:sp modelId="{17C43166-BBC5-452F-AF1C-24F3B2D10AA0}">
      <dsp:nvSpPr>
        <dsp:cNvPr id="0" name=""/>
        <dsp:cNvSpPr/>
      </dsp:nvSpPr>
      <dsp:spPr>
        <a:xfrm>
          <a:off x="3088676" y="253765"/>
          <a:ext cx="2509214" cy="1505528"/>
        </a:xfrm>
        <a:prstGeom prst="rect">
          <a:avLst/>
        </a:prstGeom>
        <a:solidFill>
          <a:schemeClr val="accent5">
            <a:hueOff val="457389"/>
            <a:satOff val="-6063"/>
            <a:lumOff val="-19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30 seconds jog in place</a:t>
          </a:r>
        </a:p>
      </dsp:txBody>
      <dsp:txXfrm>
        <a:off x="3088676" y="253765"/>
        <a:ext cx="2509214" cy="1505528"/>
      </dsp:txXfrm>
    </dsp:sp>
    <dsp:sp modelId="{D2C94509-FBFF-4BAB-AD81-65B9F0572078}">
      <dsp:nvSpPr>
        <dsp:cNvPr id="0" name=""/>
        <dsp:cNvSpPr/>
      </dsp:nvSpPr>
      <dsp:spPr>
        <a:xfrm>
          <a:off x="8682423" y="960810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1067242"/>
              <a:satOff val="-14147"/>
              <a:lumOff val="-444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941255" y="1003644"/>
        <a:ext cx="28855" cy="5771"/>
      </dsp:txXfrm>
    </dsp:sp>
    <dsp:sp modelId="{2DC894E2-671C-4898-8013-B27922E4AD2C}">
      <dsp:nvSpPr>
        <dsp:cNvPr id="0" name=""/>
        <dsp:cNvSpPr/>
      </dsp:nvSpPr>
      <dsp:spPr>
        <a:xfrm>
          <a:off x="6175009" y="253765"/>
          <a:ext cx="2509214" cy="1505528"/>
        </a:xfrm>
        <a:prstGeom prst="rect">
          <a:avLst/>
        </a:prstGeom>
        <a:solidFill>
          <a:schemeClr val="accent5">
            <a:hueOff val="914779"/>
            <a:satOff val="-12126"/>
            <a:lumOff val="-38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10 High Kicks</a:t>
          </a:r>
        </a:p>
      </dsp:txBody>
      <dsp:txXfrm>
        <a:off x="6175009" y="253765"/>
        <a:ext cx="2509214" cy="1505528"/>
      </dsp:txXfrm>
    </dsp:sp>
    <dsp:sp modelId="{B71BD62D-14AB-428F-933B-5513AC36C619}">
      <dsp:nvSpPr>
        <dsp:cNvPr id="0" name=""/>
        <dsp:cNvSpPr/>
      </dsp:nvSpPr>
      <dsp:spPr>
        <a:xfrm>
          <a:off x="1256949" y="1757494"/>
          <a:ext cx="9259000" cy="546519"/>
        </a:xfrm>
        <a:custGeom>
          <a:avLst/>
          <a:gdLst/>
          <a:ahLst/>
          <a:cxnLst/>
          <a:rect l="0" t="0" r="0" b="0"/>
          <a:pathLst>
            <a:path>
              <a:moveTo>
                <a:pt x="9259000" y="0"/>
              </a:moveTo>
              <a:lnTo>
                <a:pt x="9259000" y="290359"/>
              </a:lnTo>
              <a:lnTo>
                <a:pt x="0" y="290359"/>
              </a:lnTo>
              <a:lnTo>
                <a:pt x="0" y="546519"/>
              </a:lnTo>
            </a:path>
          </a:pathLst>
        </a:custGeom>
        <a:noFill/>
        <a:ln w="9525" cap="flat" cmpd="sng" algn="ctr">
          <a:solidFill>
            <a:schemeClr val="accent5">
              <a:hueOff val="1600863"/>
              <a:satOff val="-21221"/>
              <a:lumOff val="-666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54525" y="2027868"/>
        <a:ext cx="463848" cy="5771"/>
      </dsp:txXfrm>
    </dsp:sp>
    <dsp:sp modelId="{30A7FFB3-106F-49CB-B5AA-D1D0CF20C24E}">
      <dsp:nvSpPr>
        <dsp:cNvPr id="0" name=""/>
        <dsp:cNvSpPr/>
      </dsp:nvSpPr>
      <dsp:spPr>
        <a:xfrm>
          <a:off x="9261343" y="253765"/>
          <a:ext cx="2509214" cy="1505528"/>
        </a:xfrm>
        <a:prstGeom prst="rect">
          <a:avLst/>
        </a:prstGeom>
        <a:solidFill>
          <a:schemeClr val="accent5">
            <a:hueOff val="1372168"/>
            <a:satOff val="-18189"/>
            <a:lumOff val="-57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15 Squats</a:t>
          </a:r>
        </a:p>
      </dsp:txBody>
      <dsp:txXfrm>
        <a:off x="9261343" y="253765"/>
        <a:ext cx="2509214" cy="1505528"/>
      </dsp:txXfrm>
    </dsp:sp>
    <dsp:sp modelId="{2FCF0515-5DDB-4057-AFEA-82652F53E792}">
      <dsp:nvSpPr>
        <dsp:cNvPr id="0" name=""/>
        <dsp:cNvSpPr/>
      </dsp:nvSpPr>
      <dsp:spPr>
        <a:xfrm>
          <a:off x="2509756" y="3043457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2134483"/>
              <a:satOff val="-28295"/>
              <a:lumOff val="-888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8588" y="3086292"/>
        <a:ext cx="28855" cy="5771"/>
      </dsp:txXfrm>
    </dsp:sp>
    <dsp:sp modelId="{CD027155-70FA-4DF2-9102-FDEDEB377F92}">
      <dsp:nvSpPr>
        <dsp:cNvPr id="0" name=""/>
        <dsp:cNvSpPr/>
      </dsp:nvSpPr>
      <dsp:spPr>
        <a:xfrm>
          <a:off x="2342" y="2336413"/>
          <a:ext cx="2509214" cy="1505528"/>
        </a:xfrm>
        <a:prstGeom prst="rect">
          <a:avLst/>
        </a:prstGeom>
        <a:solidFill>
          <a:schemeClr val="accent5">
            <a:hueOff val="1829557"/>
            <a:satOff val="-24253"/>
            <a:lumOff val="-76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15 Curl ups</a:t>
          </a:r>
        </a:p>
      </dsp:txBody>
      <dsp:txXfrm>
        <a:off x="2342" y="2336413"/>
        <a:ext cx="2509214" cy="1505528"/>
      </dsp:txXfrm>
    </dsp:sp>
    <dsp:sp modelId="{1A1CBFDC-A8D6-45B6-826A-CF18AA8D9A4A}">
      <dsp:nvSpPr>
        <dsp:cNvPr id="0" name=""/>
        <dsp:cNvSpPr/>
      </dsp:nvSpPr>
      <dsp:spPr>
        <a:xfrm>
          <a:off x="5596090" y="3043457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2668104"/>
              <a:satOff val="-35368"/>
              <a:lumOff val="-1111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54922" y="3086292"/>
        <a:ext cx="28855" cy="5771"/>
      </dsp:txXfrm>
    </dsp:sp>
    <dsp:sp modelId="{B95DC111-8A28-42A6-A15E-9CBAFE38ED0D}">
      <dsp:nvSpPr>
        <dsp:cNvPr id="0" name=""/>
        <dsp:cNvSpPr/>
      </dsp:nvSpPr>
      <dsp:spPr>
        <a:xfrm>
          <a:off x="3088676" y="2336413"/>
          <a:ext cx="2509214" cy="1505528"/>
        </a:xfrm>
        <a:prstGeom prst="rect">
          <a:avLst/>
        </a:prstGeom>
        <a:solidFill>
          <a:schemeClr val="accent5">
            <a:hueOff val="2286947"/>
            <a:satOff val="-30316"/>
            <a:lumOff val="-95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20 second Plank</a:t>
          </a:r>
        </a:p>
      </dsp:txBody>
      <dsp:txXfrm>
        <a:off x="3088676" y="2336413"/>
        <a:ext cx="2509214" cy="1505528"/>
      </dsp:txXfrm>
    </dsp:sp>
    <dsp:sp modelId="{D677C398-8751-4BB2-81D8-5D1C60C8E9C2}">
      <dsp:nvSpPr>
        <dsp:cNvPr id="0" name=""/>
        <dsp:cNvSpPr/>
      </dsp:nvSpPr>
      <dsp:spPr>
        <a:xfrm>
          <a:off x="8682423" y="3043457"/>
          <a:ext cx="5465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519" y="45720"/>
              </a:lnTo>
            </a:path>
          </a:pathLst>
        </a:custGeom>
        <a:noFill/>
        <a:ln w="9525" cap="flat" cmpd="sng" algn="ctr">
          <a:solidFill>
            <a:schemeClr val="accent5">
              <a:hueOff val="3201725"/>
              <a:satOff val="-42442"/>
              <a:lumOff val="-1333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941255" y="3086292"/>
        <a:ext cx="28855" cy="5771"/>
      </dsp:txXfrm>
    </dsp:sp>
    <dsp:sp modelId="{47079B18-85CD-469A-A39E-2C8CC5ADF2DE}">
      <dsp:nvSpPr>
        <dsp:cNvPr id="0" name=""/>
        <dsp:cNvSpPr/>
      </dsp:nvSpPr>
      <dsp:spPr>
        <a:xfrm>
          <a:off x="6175009" y="2336413"/>
          <a:ext cx="2509214" cy="1505528"/>
        </a:xfrm>
        <a:prstGeom prst="rect">
          <a:avLst/>
        </a:prstGeom>
        <a:solidFill>
          <a:schemeClr val="accent5">
            <a:hueOff val="2744336"/>
            <a:satOff val="-36379"/>
            <a:lumOff val="-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20 second Arm circles</a:t>
          </a:r>
        </a:p>
      </dsp:txBody>
      <dsp:txXfrm>
        <a:off x="6175009" y="2336413"/>
        <a:ext cx="2509214" cy="1505528"/>
      </dsp:txXfrm>
    </dsp:sp>
    <dsp:sp modelId="{966DF330-3BE5-49E6-979A-76DD2B7BF5E6}">
      <dsp:nvSpPr>
        <dsp:cNvPr id="0" name=""/>
        <dsp:cNvSpPr/>
      </dsp:nvSpPr>
      <dsp:spPr>
        <a:xfrm>
          <a:off x="9261343" y="2336413"/>
          <a:ext cx="2509214" cy="1505528"/>
        </a:xfrm>
        <a:prstGeom prst="rect">
          <a:avLst/>
        </a:prstGeom>
        <a:solidFill>
          <a:schemeClr val="accent5">
            <a:hueOff val="3201725"/>
            <a:satOff val="-42442"/>
            <a:lumOff val="-13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54" tIns="129061" rIns="122954" bIns="12906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10 Alternating windmill toe-touches</a:t>
          </a:r>
        </a:p>
      </dsp:txBody>
      <dsp:txXfrm>
        <a:off x="9261343" y="2336413"/>
        <a:ext cx="2509214" cy="1505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52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1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756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6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1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7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92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0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0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7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61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322681E-3A72-4833-B2EC-9DECC0E6A8B0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C5BC1E0-7ED8-4B91-AB09-E2F092C6447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8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NDVYrViBmQ&amp;t=19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LS9uQQQyB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0C1A-4F2A-4B99-92D8-A1CA0B9BD7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D6539-C7B5-4015-805D-67157D972E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Day 14: Power</a:t>
            </a:r>
          </a:p>
        </p:txBody>
      </p:sp>
    </p:spTree>
    <p:extLst>
      <p:ext uri="{BB962C8B-B14F-4D97-AF65-F5344CB8AC3E}">
        <p14:creationId xmlns:p14="http://schemas.microsoft.com/office/powerpoint/2010/main" val="64267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2247A-E9F8-4143-ADCA-0F842A18E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3F1FA2-D6BE-495F-AB78-6B15D05BE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580" y="568345"/>
            <a:ext cx="9701953" cy="1560716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AAB1FD-37D2-44D2-9E77-C42AA85E7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46580" y="2176009"/>
            <a:ext cx="970195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DC0BEA-1F7B-46EF-80E1-39F451A35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194556"/>
              </p:ext>
            </p:extLst>
          </p:nvPr>
        </p:nvGraphicFramePr>
        <p:xfrm>
          <a:off x="1846580" y="2222959"/>
          <a:ext cx="10059670" cy="4482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667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D877858-43DB-478C-BC84-9DACF1A1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F2BE1-CFA8-4A6D-A15A-B487885B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8" y="568345"/>
            <a:ext cx="3851743" cy="1560716"/>
          </a:xfrm>
        </p:spPr>
        <p:txBody>
          <a:bodyPr>
            <a:norm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C02C9-2737-4320-889D-4E81DB74C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723676"/>
            <a:ext cx="6898017" cy="517351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170ABC-ADB2-4391-89AD-49DF2FC59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2528" y="2176009"/>
            <a:ext cx="385174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AA861-4BB8-4A8A-9EE1-5F0E54F25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2528" y="2438399"/>
            <a:ext cx="3851743" cy="3661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 can develop my personal fitness to stay healthy and active at home</a:t>
            </a:r>
          </a:p>
        </p:txBody>
      </p:sp>
    </p:spTree>
    <p:extLst>
      <p:ext uri="{BB962C8B-B14F-4D97-AF65-F5344CB8AC3E}">
        <p14:creationId xmlns:p14="http://schemas.microsoft.com/office/powerpoint/2010/main" val="329544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6887-75DF-4908-9AAD-33C8CF1D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>
            <a:norm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B62870-F440-4401-B092-D0736578CE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590583"/>
              </p:ext>
            </p:extLst>
          </p:nvPr>
        </p:nvGraphicFramePr>
        <p:xfrm>
          <a:off x="2933700" y="2266949"/>
          <a:ext cx="9124950" cy="4457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074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07893A-9361-4AD3-A98C-AB26519D5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1A1F4-F0B7-44A4-AC51-EDED22D5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580" y="493606"/>
            <a:ext cx="9701953" cy="1560716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534FA6-97DA-4524-BBD3-450AE51EF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46580" y="2176009"/>
            <a:ext cx="970195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B69D9C-9A2E-4B2A-B5C4-1592CC0262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939415"/>
              </p:ext>
            </p:extLst>
          </p:nvPr>
        </p:nvGraphicFramePr>
        <p:xfrm>
          <a:off x="171450" y="2419386"/>
          <a:ext cx="11772900" cy="4095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6703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21F32C5-F252-44BF-9C6A-63FBD64A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C25D3-ACED-4D99-A469-C3B2EF17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Activity: Rock, Paper, Scissors Fitness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C840CA-939D-4DEE-A6B0-3039275CB5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25" r="4857" b="-1"/>
          <a:stretch/>
        </p:blipFill>
        <p:spPr>
          <a:xfrm>
            <a:off x="633999" y="640078"/>
            <a:ext cx="4001315" cy="258991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8C418A-14F6-4C30-BB8F-DE7AA76F9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8866D03-F076-4B75-93BD-40B931FA5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90" r="3302" b="-1"/>
          <a:stretch/>
        </p:blipFill>
        <p:spPr>
          <a:xfrm>
            <a:off x="633999" y="3390868"/>
            <a:ext cx="4001315" cy="258991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FC216-1E81-44AE-82CC-A9659336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957178" cy="4133851"/>
          </a:xfrm>
        </p:spPr>
        <p:txBody>
          <a:bodyPr>
            <a:normAutofit/>
          </a:bodyPr>
          <a:lstStyle/>
          <a:p>
            <a:r>
              <a:rPr lang="en-US" sz="2800" b="1" dirty="0"/>
              <a:t>Directions:</a:t>
            </a:r>
            <a:r>
              <a:rPr lang="en-US" sz="2800" dirty="0"/>
              <a:t> You will have 10 seconds to rest and decide if you will play a “rock”, “paper”, or “scissors”. Based on the results of the battle, you will look at the exercise connected to the “win”, “lose”, or “tie” arrows and perform that exercise </a:t>
            </a:r>
            <a:r>
              <a:rPr lang="en-US" sz="2800" b="1" u="sng" dirty="0"/>
              <a:t>5</a:t>
            </a:r>
            <a:r>
              <a:rPr lang="en-US" sz="2800" dirty="0"/>
              <a:t> times</a:t>
            </a:r>
          </a:p>
          <a:p>
            <a:endParaRPr lang="en-US" sz="2800" b="1" dirty="0"/>
          </a:p>
          <a:p>
            <a:r>
              <a:rPr lang="en-US" sz="2800" b="1" dirty="0">
                <a:hlinkClick r:id="rId4"/>
              </a:rPr>
              <a:t>Rock, Paper, Scissors Fitness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3307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50FF14-6377-4F15-A50C-6E804489F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8E13B3-BD0A-4867-B4B6-033A9922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514" y="568345"/>
            <a:ext cx="3877757" cy="1560716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6-minute Yoga Chill</a:t>
            </a: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3A3A5C02-9E21-4315-9391-21C9E66CB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229" y="1534308"/>
            <a:ext cx="6494910" cy="4358546"/>
          </a:xfrm>
          <a:prstGeom prst="roundRect">
            <a:avLst>
              <a:gd name="adj" fmla="val 2462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12E1DD-BF7C-4F78-B1F7-514874062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47" y="2187587"/>
            <a:ext cx="5834652" cy="306319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67D375-84C5-4EFB-AF77-DE352BC52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26514" y="2176009"/>
            <a:ext cx="387775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27134-336B-4EDF-A31A-4483DCF0F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6514" y="2438400"/>
            <a:ext cx="3877757" cy="3651504"/>
          </a:xfrm>
        </p:spPr>
        <p:txBody>
          <a:bodyPr>
            <a:normAutofit/>
          </a:bodyPr>
          <a:lstStyle/>
          <a:p>
            <a:r>
              <a:rPr lang="en-US" sz="2800" b="1" dirty="0"/>
              <a:t>Directions</a:t>
            </a:r>
            <a:r>
              <a:rPr lang="en-US" sz="2800" dirty="0"/>
              <a:t>: Listen and follow along with the video</a:t>
            </a:r>
          </a:p>
          <a:p>
            <a:endParaRPr lang="en-US" sz="2800" b="1" dirty="0"/>
          </a:p>
          <a:p>
            <a:r>
              <a:rPr lang="en-US" sz="2800" b="1" dirty="0">
                <a:hlinkClick r:id="rId3"/>
              </a:rPr>
              <a:t>6-minute Yoga Chill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965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E7691012-2054-434F-9C30-F8F2FF9F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41CD5E-536D-4571-A9F3-2AD1209F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568345"/>
            <a:ext cx="5303471" cy="1560716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Post-Class 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Challenge: Standing Broad Jump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B7E569FC-5052-44D8-A631-8D81ED7D5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655" y="1534308"/>
            <a:ext cx="5127306" cy="4358546"/>
          </a:xfrm>
          <a:prstGeom prst="roundRect">
            <a:avLst>
              <a:gd name="adj" fmla="val 2462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F62872-9721-4961-ACDC-5547C6359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696" y="1859953"/>
            <a:ext cx="4007224" cy="177319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7840D0-04AE-4A3E-85D7-6F66604A5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196CD06-A29C-40EC-9717-77147A9D0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292" y="3794017"/>
            <a:ext cx="1773197" cy="17731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1E4713-2242-4F84-91C5-C80022FFD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742" y="4042786"/>
            <a:ext cx="2143966" cy="12756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A61B-0458-4C2A-AA79-56DF53793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222959"/>
            <a:ext cx="5543550" cy="434928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2400" dirty="0"/>
              <a:t>Make sure you have an area with enough space to complete this challenge.</a:t>
            </a:r>
          </a:p>
          <a:p>
            <a:pPr marL="0" indent="0">
              <a:lnSpc>
                <a:spcPct val="101000"/>
              </a:lnSpc>
              <a:buNone/>
            </a:pPr>
            <a:r>
              <a:rPr lang="en-US" sz="2400" b="1" dirty="0"/>
              <a:t>Directions:</a:t>
            </a:r>
            <a:r>
              <a:rPr lang="en-US" sz="2400" dirty="0"/>
              <a:t> </a:t>
            </a:r>
          </a:p>
          <a:p>
            <a:pPr marL="514350" indent="-514350">
              <a:lnSpc>
                <a:spcPct val="101000"/>
              </a:lnSpc>
              <a:buFont typeface="+mj-lt"/>
              <a:buAutoNum type="arabicPeriod"/>
            </a:pPr>
            <a:r>
              <a:rPr lang="en-US" sz="2400" dirty="0"/>
              <a:t>In your space, lay a measuring tape on the ground</a:t>
            </a:r>
          </a:p>
          <a:p>
            <a:pPr marL="514350" indent="-514350">
              <a:lnSpc>
                <a:spcPct val="101000"/>
              </a:lnSpc>
              <a:buFont typeface="+mj-lt"/>
              <a:buAutoNum type="arabicPeriod"/>
            </a:pPr>
            <a:r>
              <a:rPr lang="en-US" sz="2400" dirty="0"/>
              <a:t>Start with your toes just behind the start of the measuring tape</a:t>
            </a:r>
          </a:p>
          <a:p>
            <a:pPr marL="514350" indent="-514350">
              <a:lnSpc>
                <a:spcPct val="101000"/>
              </a:lnSpc>
              <a:buFont typeface="+mj-lt"/>
              <a:buAutoNum type="arabicPeriod"/>
            </a:pPr>
            <a:r>
              <a:rPr lang="en-US" sz="2400" dirty="0"/>
              <a:t>Bend your knees, swing your arms back, and jump as far as you can off </a:t>
            </a:r>
            <a:r>
              <a:rPr lang="en-US" sz="2400" b="1" u="sng" dirty="0"/>
              <a:t>both</a:t>
            </a:r>
            <a:r>
              <a:rPr lang="en-US" sz="2400" dirty="0"/>
              <a:t> feet</a:t>
            </a:r>
          </a:p>
          <a:p>
            <a:pPr marL="514350" indent="-514350">
              <a:lnSpc>
                <a:spcPct val="101000"/>
              </a:lnSpc>
              <a:buFont typeface="+mj-lt"/>
              <a:buAutoNum type="arabicPeriod"/>
            </a:pPr>
            <a:r>
              <a:rPr lang="en-US" sz="2400" dirty="0"/>
              <a:t>Record your distance</a:t>
            </a:r>
          </a:p>
          <a:p>
            <a:pPr marL="514350" indent="-514350">
              <a:lnSpc>
                <a:spcPct val="101000"/>
              </a:lnSpc>
              <a:buFont typeface="+mj-lt"/>
              <a:buAutoNum type="arabicPeriod"/>
            </a:pPr>
            <a:r>
              <a:rPr lang="en-US" sz="2400" dirty="0"/>
              <a:t>Repeat 3x and report to class on Tuesday with your highest score</a:t>
            </a:r>
          </a:p>
          <a:p>
            <a:pPr marL="0" indent="0">
              <a:lnSpc>
                <a:spcPct val="101000"/>
              </a:lnSpc>
              <a:buNone/>
            </a:pPr>
            <a:endParaRPr lang="en-US" sz="2400" dirty="0"/>
          </a:p>
          <a:p>
            <a:pPr marL="0" indent="0">
              <a:lnSpc>
                <a:spcPct val="101000"/>
              </a:lnSpc>
              <a:buNone/>
            </a:pPr>
            <a:endParaRPr lang="en-US" sz="2400" dirty="0"/>
          </a:p>
          <a:p>
            <a:pPr marL="0" indent="0">
              <a:lnSpc>
                <a:spcPct val="101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3806076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293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Century Schoolbook</vt:lpstr>
      <vt:lpstr>Corbel</vt:lpstr>
      <vt:lpstr>Feathered</vt:lpstr>
      <vt:lpstr>Unified PE</vt:lpstr>
      <vt:lpstr>Agenda</vt:lpstr>
      <vt:lpstr>Learning Goal</vt:lpstr>
      <vt:lpstr>Vocabulary</vt:lpstr>
      <vt:lpstr>Warm-up</vt:lpstr>
      <vt:lpstr>Activity: Rock, Paper, Scissors Fitness</vt:lpstr>
      <vt:lpstr>Cool Down:  6-minute Yoga Chill</vt:lpstr>
      <vt:lpstr>Post-Class Power Challenge: Standing Broad Jump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2</cp:revision>
  <dcterms:created xsi:type="dcterms:W3CDTF">2020-10-22T00:32:38Z</dcterms:created>
  <dcterms:modified xsi:type="dcterms:W3CDTF">2020-10-22T14:09:50Z</dcterms:modified>
</cp:coreProperties>
</file>