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Love Ya Like A Sister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LoveYaLikeASis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0cf9c73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0cf9c73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💀Dia de los Muertos</a:t>
            </a:r>
            <a:endParaRPr b="1" sz="1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Click on the book you’d like to hear for a read aloud.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3651b290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3651b29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embed/rGEQy1_Pdyk" TargetMode="External"/><Relationship Id="rId11" Type="http://schemas.openxmlformats.org/officeDocument/2006/relationships/hyperlink" Target="https://www.youtube.com/embed/rGEQy1_Pdyk" TargetMode="External"/><Relationship Id="rId10" Type="http://schemas.openxmlformats.org/officeDocument/2006/relationships/hyperlink" Target="https://www.youtube.com/embed/meNnOgK27A4" TargetMode="External"/><Relationship Id="rId12" Type="http://schemas.openxmlformats.org/officeDocument/2006/relationships/hyperlink" Target="https://www.youtube.com/embed/J1ryPdPAEZM" TargetMode="External"/><Relationship Id="rId9" Type="http://schemas.openxmlformats.org/officeDocument/2006/relationships/hyperlink" Target="https://www.youtube.com/embed/H8DNiEDF2Os" TargetMode="External"/><Relationship Id="rId5" Type="http://schemas.openxmlformats.org/officeDocument/2006/relationships/hyperlink" Target="https://youtu.be/J1ryPdPAEZM" TargetMode="External"/><Relationship Id="rId6" Type="http://schemas.openxmlformats.org/officeDocument/2006/relationships/hyperlink" Target="https://www.youtube.com/embed/tpJLCfOBroE" TargetMode="External"/><Relationship Id="rId7" Type="http://schemas.openxmlformats.org/officeDocument/2006/relationships/hyperlink" Target="https://www.youtube.com/embed/kWBXPyFNz3k" TargetMode="External"/><Relationship Id="rId8" Type="http://schemas.openxmlformats.org/officeDocument/2006/relationships/hyperlink" Target="https://www.youtube.com/embed/zFA77TFTgAA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s://www.youtube.com/embed/kWBXPyFNz3k" TargetMode="External"/><Relationship Id="rId10" Type="http://schemas.openxmlformats.org/officeDocument/2006/relationships/hyperlink" Target="https://www.youtube.com/embed/meNnOgK27A4" TargetMode="External"/><Relationship Id="rId9" Type="http://schemas.openxmlformats.org/officeDocument/2006/relationships/hyperlink" Target="https://www.youtube.com/embed/H8DNiEDF2Os" TargetMode="External"/><Relationship Id="rId5" Type="http://schemas.openxmlformats.org/officeDocument/2006/relationships/hyperlink" Target="https://www.youtube.com/embed/rGEQy1_Pdyk" TargetMode="External"/><Relationship Id="rId6" Type="http://schemas.openxmlformats.org/officeDocument/2006/relationships/hyperlink" Target="https://www.youtube.com/embed/J1ryPdPAEZM" TargetMode="External"/><Relationship Id="rId7" Type="http://schemas.openxmlformats.org/officeDocument/2006/relationships/hyperlink" Target="https://www.youtube.com/embed/tpJLCfOBroE" TargetMode="External"/><Relationship Id="rId8" Type="http://schemas.openxmlformats.org/officeDocument/2006/relationships/hyperlink" Target="https://www.youtube.com/embed/zFA77TFTgA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hlinkClick r:id="rId4"/>
          </p:cNvPr>
          <p:cNvSpPr/>
          <p:nvPr/>
        </p:nvSpPr>
        <p:spPr>
          <a:xfrm>
            <a:off x="76200" y="133350"/>
            <a:ext cx="13335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hlinkClick r:id="rId5"/>
          </p:cNvPr>
          <p:cNvSpPr/>
          <p:nvPr/>
        </p:nvSpPr>
        <p:spPr>
          <a:xfrm>
            <a:off x="1533525" y="133350"/>
            <a:ext cx="13335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r:id="rId6"/>
          </p:cNvPr>
          <p:cNvSpPr/>
          <p:nvPr/>
        </p:nvSpPr>
        <p:spPr>
          <a:xfrm>
            <a:off x="2990850" y="133350"/>
            <a:ext cx="14193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7"/>
          </p:cNvPr>
          <p:cNvSpPr/>
          <p:nvPr/>
        </p:nvSpPr>
        <p:spPr>
          <a:xfrm>
            <a:off x="4572000" y="133350"/>
            <a:ext cx="13185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>
            <a:hlinkClick r:id="rId8"/>
          </p:cNvPr>
          <p:cNvSpPr/>
          <p:nvPr/>
        </p:nvSpPr>
        <p:spPr>
          <a:xfrm>
            <a:off x="6067350" y="133350"/>
            <a:ext cx="14193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9"/>
          </p:cNvPr>
          <p:cNvSpPr/>
          <p:nvPr/>
        </p:nvSpPr>
        <p:spPr>
          <a:xfrm>
            <a:off x="7595475" y="133350"/>
            <a:ext cx="14193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3705725" y="2173675"/>
            <a:ext cx="1753200" cy="17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>
            <a:hlinkClick r:id="rId10"/>
          </p:cNvPr>
          <p:cNvSpPr/>
          <p:nvPr/>
        </p:nvSpPr>
        <p:spPr>
          <a:xfrm>
            <a:off x="3695400" y="2173675"/>
            <a:ext cx="1753200" cy="17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>
            <a:hlinkClick r:id="rId11"/>
          </p:cNvPr>
          <p:cNvSpPr/>
          <p:nvPr/>
        </p:nvSpPr>
        <p:spPr>
          <a:xfrm>
            <a:off x="90500" y="141275"/>
            <a:ext cx="13146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>
            <a:hlinkClick r:id="rId12"/>
          </p:cNvPr>
          <p:cNvSpPr/>
          <p:nvPr/>
        </p:nvSpPr>
        <p:spPr>
          <a:xfrm>
            <a:off x="1542975" y="169850"/>
            <a:ext cx="13146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>
            <a:hlinkClick r:id="rId4"/>
          </p:cNvPr>
          <p:cNvSpPr/>
          <p:nvPr/>
        </p:nvSpPr>
        <p:spPr>
          <a:xfrm>
            <a:off x="3300425" y="979475"/>
            <a:ext cx="13146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>
            <a:hlinkClick r:id="rId5"/>
          </p:cNvPr>
          <p:cNvSpPr/>
          <p:nvPr/>
        </p:nvSpPr>
        <p:spPr>
          <a:xfrm>
            <a:off x="6796100" y="979475"/>
            <a:ext cx="13146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>
            <a:hlinkClick r:id="rId6"/>
          </p:cNvPr>
          <p:cNvSpPr/>
          <p:nvPr/>
        </p:nvSpPr>
        <p:spPr>
          <a:xfrm>
            <a:off x="2767025" y="2798750"/>
            <a:ext cx="13635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>
            <a:hlinkClick r:id="rId7"/>
          </p:cNvPr>
          <p:cNvSpPr/>
          <p:nvPr/>
        </p:nvSpPr>
        <p:spPr>
          <a:xfrm>
            <a:off x="4224350" y="2798750"/>
            <a:ext cx="13635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>
            <a:hlinkClick r:id="rId8"/>
          </p:cNvPr>
          <p:cNvSpPr/>
          <p:nvPr/>
        </p:nvSpPr>
        <p:spPr>
          <a:xfrm>
            <a:off x="5738825" y="2798750"/>
            <a:ext cx="13635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>
            <a:hlinkClick r:id="rId9"/>
          </p:cNvPr>
          <p:cNvSpPr/>
          <p:nvPr/>
        </p:nvSpPr>
        <p:spPr>
          <a:xfrm>
            <a:off x="7188050" y="2798750"/>
            <a:ext cx="13635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>
            <a:hlinkClick r:id="rId10"/>
          </p:cNvPr>
          <p:cNvSpPr/>
          <p:nvPr/>
        </p:nvSpPr>
        <p:spPr>
          <a:xfrm>
            <a:off x="4805375" y="588950"/>
            <a:ext cx="18105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