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65" r:id="rId5"/>
    <p:sldId id="266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51" d="100"/>
          <a:sy n="51" d="100"/>
        </p:scale>
        <p:origin x="2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22CCD3-0EA5-4907-BAD3-8F98384700AE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CF18E59-B5DF-4AB4-9312-A6DEAF49E4B7}">
      <dgm:prSet custT="1"/>
      <dgm:spPr/>
      <dgm:t>
        <a:bodyPr/>
        <a:lstStyle/>
        <a:p>
          <a:r>
            <a:rPr lang="en-US" sz="2800" b="1" dirty="0"/>
            <a:t>What are we doing today?</a:t>
          </a:r>
          <a:endParaRPr lang="en-US" sz="2800" dirty="0"/>
        </a:p>
      </dgm:t>
    </dgm:pt>
    <dgm:pt modelId="{D62178D9-C7BF-488B-8300-5E1296AE3E70}" type="parTrans" cxnId="{EC219CB9-BD04-43A6-A1CB-BB54418F7C08}">
      <dgm:prSet/>
      <dgm:spPr/>
      <dgm:t>
        <a:bodyPr/>
        <a:lstStyle/>
        <a:p>
          <a:endParaRPr lang="en-US"/>
        </a:p>
      </dgm:t>
    </dgm:pt>
    <dgm:pt modelId="{A7C29812-DA77-4260-B4EB-816987D0CEE3}" type="sibTrans" cxnId="{EC219CB9-BD04-43A6-A1CB-BB54418F7C08}">
      <dgm:prSet/>
      <dgm:spPr/>
      <dgm:t>
        <a:bodyPr/>
        <a:lstStyle/>
        <a:p>
          <a:endParaRPr lang="en-US"/>
        </a:p>
      </dgm:t>
    </dgm:pt>
    <dgm:pt modelId="{91FD87DB-5F3B-4D3B-9073-81756E9A653D}">
      <dgm:prSet/>
      <dgm:spPr/>
      <dgm:t>
        <a:bodyPr/>
        <a:lstStyle/>
        <a:p>
          <a:r>
            <a:rPr lang="en-US"/>
            <a:t>Learning Goals</a:t>
          </a:r>
        </a:p>
      </dgm:t>
    </dgm:pt>
    <dgm:pt modelId="{7FA10D67-82B4-4C44-850D-457BE7DCB1B4}" type="parTrans" cxnId="{3201BAF5-0EB8-418F-930D-4B7B297DB5D8}">
      <dgm:prSet/>
      <dgm:spPr/>
      <dgm:t>
        <a:bodyPr/>
        <a:lstStyle/>
        <a:p>
          <a:endParaRPr lang="en-US"/>
        </a:p>
      </dgm:t>
    </dgm:pt>
    <dgm:pt modelId="{0D7E66E0-140A-4995-9A6E-136D49DC3145}" type="sibTrans" cxnId="{3201BAF5-0EB8-418F-930D-4B7B297DB5D8}">
      <dgm:prSet/>
      <dgm:spPr/>
      <dgm:t>
        <a:bodyPr/>
        <a:lstStyle/>
        <a:p>
          <a:endParaRPr lang="en-US"/>
        </a:p>
      </dgm:t>
    </dgm:pt>
    <dgm:pt modelId="{4D390BE2-E358-4E4B-85BA-FC9D94F0AE26}">
      <dgm:prSet/>
      <dgm:spPr/>
      <dgm:t>
        <a:bodyPr/>
        <a:lstStyle/>
        <a:p>
          <a:r>
            <a:rPr lang="en-US" dirty="0"/>
            <a:t>Bocce: Vocabulary, Types of Shots &amp; How to Play</a:t>
          </a:r>
        </a:p>
      </dgm:t>
    </dgm:pt>
    <dgm:pt modelId="{1C59D960-D0AE-4C6C-9E37-4D6F3598881F}" type="parTrans" cxnId="{AAE38323-3A00-4F89-B85F-AA53322377E1}">
      <dgm:prSet/>
      <dgm:spPr/>
      <dgm:t>
        <a:bodyPr/>
        <a:lstStyle/>
        <a:p>
          <a:endParaRPr lang="en-US"/>
        </a:p>
      </dgm:t>
    </dgm:pt>
    <dgm:pt modelId="{939ACA9C-6E3B-4EEB-A9F4-D5ADBC3A6C09}" type="sibTrans" cxnId="{AAE38323-3A00-4F89-B85F-AA53322377E1}">
      <dgm:prSet/>
      <dgm:spPr/>
      <dgm:t>
        <a:bodyPr/>
        <a:lstStyle/>
        <a:p>
          <a:endParaRPr lang="en-US"/>
        </a:p>
      </dgm:t>
    </dgm:pt>
    <dgm:pt modelId="{2A4B6D35-3803-46F0-9A8B-E603E986B049}">
      <dgm:prSet/>
      <dgm:spPr/>
      <dgm:t>
        <a:bodyPr/>
        <a:lstStyle/>
        <a:p>
          <a:r>
            <a:rPr lang="en-US" dirty="0"/>
            <a:t>Activity for Home: Modified Bocce Game</a:t>
          </a:r>
        </a:p>
      </dgm:t>
    </dgm:pt>
    <dgm:pt modelId="{427D48D1-702A-4FCD-87BE-814F7EF786B6}" type="parTrans" cxnId="{00711499-9206-4F20-9A0A-03E673A0B88B}">
      <dgm:prSet/>
      <dgm:spPr/>
      <dgm:t>
        <a:bodyPr/>
        <a:lstStyle/>
        <a:p>
          <a:endParaRPr lang="en-US"/>
        </a:p>
      </dgm:t>
    </dgm:pt>
    <dgm:pt modelId="{56403F51-A8EB-4234-A1DA-921BA283987F}" type="sibTrans" cxnId="{00711499-9206-4F20-9A0A-03E673A0B88B}">
      <dgm:prSet/>
      <dgm:spPr/>
      <dgm:t>
        <a:bodyPr/>
        <a:lstStyle/>
        <a:p>
          <a:endParaRPr lang="en-US"/>
        </a:p>
      </dgm:t>
    </dgm:pt>
    <dgm:pt modelId="{CB1DC64D-2CD0-4761-94B3-63E470B9EAB0}">
      <dgm:prSet/>
      <dgm:spPr/>
      <dgm:t>
        <a:bodyPr/>
        <a:lstStyle/>
        <a:p>
          <a:r>
            <a:rPr lang="en-US" dirty="0"/>
            <a:t>Activity: Double Dare Fitness Challenge</a:t>
          </a:r>
        </a:p>
      </dgm:t>
    </dgm:pt>
    <dgm:pt modelId="{38ACBE44-6C3E-46AF-A327-DEEB147DFFA0}" type="parTrans" cxnId="{F366895B-3F67-4972-BFEE-7B7E9CDAB0B8}">
      <dgm:prSet/>
      <dgm:spPr/>
      <dgm:t>
        <a:bodyPr/>
        <a:lstStyle/>
        <a:p>
          <a:endParaRPr lang="en-US"/>
        </a:p>
      </dgm:t>
    </dgm:pt>
    <dgm:pt modelId="{97F3B972-2BED-4E3F-9D43-89D95E82499C}" type="sibTrans" cxnId="{F366895B-3F67-4972-BFEE-7B7E9CDAB0B8}">
      <dgm:prSet/>
      <dgm:spPr/>
      <dgm:t>
        <a:bodyPr/>
        <a:lstStyle/>
        <a:p>
          <a:endParaRPr lang="en-US"/>
        </a:p>
      </dgm:t>
    </dgm:pt>
    <dgm:pt modelId="{A40B3AB2-CDFB-4FED-BB3E-37723467AF1C}">
      <dgm:prSet/>
      <dgm:spPr/>
      <dgm:t>
        <a:bodyPr/>
        <a:lstStyle/>
        <a:p>
          <a:r>
            <a:rPr lang="en-US"/>
            <a:t>Cool Down: Darebee Unbound</a:t>
          </a:r>
        </a:p>
      </dgm:t>
    </dgm:pt>
    <dgm:pt modelId="{BAC6074C-FA7D-419D-B748-E7E89DBD6FD5}" type="parTrans" cxnId="{DDBAE930-CB94-42DC-899A-84CDA871D271}">
      <dgm:prSet/>
      <dgm:spPr/>
      <dgm:t>
        <a:bodyPr/>
        <a:lstStyle/>
        <a:p>
          <a:endParaRPr lang="en-US"/>
        </a:p>
      </dgm:t>
    </dgm:pt>
    <dgm:pt modelId="{BA52A475-FEAD-4F06-8908-AA762C8AD6C4}" type="sibTrans" cxnId="{DDBAE930-CB94-42DC-899A-84CDA871D271}">
      <dgm:prSet/>
      <dgm:spPr/>
      <dgm:t>
        <a:bodyPr/>
        <a:lstStyle/>
        <a:p>
          <a:endParaRPr lang="en-US"/>
        </a:p>
      </dgm:t>
    </dgm:pt>
    <dgm:pt modelId="{F6A565B9-CD5A-43A7-BAC9-93CF40254F2D}">
      <dgm:prSet custT="1"/>
      <dgm:spPr/>
      <dgm:t>
        <a:bodyPr/>
        <a:lstStyle/>
        <a:p>
          <a:r>
            <a:rPr lang="en-US" sz="2800" b="1"/>
            <a:t>What’s Due?</a:t>
          </a:r>
          <a:endParaRPr lang="en-US" sz="2800"/>
        </a:p>
      </dgm:t>
    </dgm:pt>
    <dgm:pt modelId="{C47C379A-162D-4A77-9225-016E0132A30B}" type="parTrans" cxnId="{772AEFA1-6DB3-4733-8BC3-C2D462E0CF88}">
      <dgm:prSet/>
      <dgm:spPr/>
      <dgm:t>
        <a:bodyPr/>
        <a:lstStyle/>
        <a:p>
          <a:endParaRPr lang="en-US"/>
        </a:p>
      </dgm:t>
    </dgm:pt>
    <dgm:pt modelId="{07418ADE-6416-4E23-B14E-66C3C7CC0862}" type="sibTrans" cxnId="{772AEFA1-6DB3-4733-8BC3-C2D462E0CF88}">
      <dgm:prSet/>
      <dgm:spPr/>
      <dgm:t>
        <a:bodyPr/>
        <a:lstStyle/>
        <a:p>
          <a:endParaRPr lang="en-US"/>
        </a:p>
      </dgm:t>
    </dgm:pt>
    <dgm:pt modelId="{0676703C-6295-459D-86AC-8DA0A2145EEE}">
      <dgm:prSet/>
      <dgm:spPr/>
      <dgm:t>
        <a:bodyPr/>
        <a:lstStyle/>
        <a:p>
          <a:r>
            <a:rPr lang="en-US" dirty="0"/>
            <a:t>Bocce Exit Ticket </a:t>
          </a:r>
          <a:r>
            <a:rPr lang="en-US"/>
            <a:t>–  Available in </a:t>
          </a:r>
          <a:r>
            <a:rPr lang="en-US" dirty="0"/>
            <a:t>Announcements &amp; under Live Lessons Module</a:t>
          </a:r>
        </a:p>
      </dgm:t>
    </dgm:pt>
    <dgm:pt modelId="{8459DFCE-27CD-4920-9E1A-A3B362E835E3}" type="parTrans" cxnId="{3B4280E7-D0DA-4CC1-B586-A8F4A042E104}">
      <dgm:prSet/>
      <dgm:spPr/>
      <dgm:t>
        <a:bodyPr/>
        <a:lstStyle/>
        <a:p>
          <a:endParaRPr lang="en-US"/>
        </a:p>
      </dgm:t>
    </dgm:pt>
    <dgm:pt modelId="{A8BB930A-1099-4626-A249-E695BD1382A0}" type="sibTrans" cxnId="{3B4280E7-D0DA-4CC1-B586-A8F4A042E104}">
      <dgm:prSet/>
      <dgm:spPr/>
      <dgm:t>
        <a:bodyPr/>
        <a:lstStyle/>
        <a:p>
          <a:endParaRPr lang="en-US"/>
        </a:p>
      </dgm:t>
    </dgm:pt>
    <dgm:pt modelId="{463C38ED-C16A-42AF-A0D9-12258CE7C89A}">
      <dgm:prSet/>
      <dgm:spPr/>
      <dgm:t>
        <a:bodyPr/>
        <a:lstStyle/>
        <a:p>
          <a:r>
            <a:rPr lang="en-US" dirty="0"/>
            <a:t>Warm-Up: </a:t>
          </a:r>
          <a:r>
            <a:rPr lang="en-US" dirty="0" err="1"/>
            <a:t>Darebee</a:t>
          </a:r>
          <a:r>
            <a:rPr lang="en-US" dirty="0"/>
            <a:t> Setting Goals</a:t>
          </a:r>
        </a:p>
      </dgm:t>
    </dgm:pt>
    <dgm:pt modelId="{97BBD649-B82B-4091-9420-D5BC36B298D0}" type="parTrans" cxnId="{7630DF46-4883-4098-B835-BFB102EF34B9}">
      <dgm:prSet/>
      <dgm:spPr/>
    </dgm:pt>
    <dgm:pt modelId="{DEC19AA5-E73A-4BF2-B397-28F61E5D9C87}" type="sibTrans" cxnId="{7630DF46-4883-4098-B835-BFB102EF34B9}">
      <dgm:prSet/>
      <dgm:spPr/>
    </dgm:pt>
    <dgm:pt modelId="{82F80D30-EFB7-4630-BF6E-602C82CA8DA5}" type="pres">
      <dgm:prSet presAssocID="{5322CCD3-0EA5-4907-BAD3-8F98384700AE}" presName="linear" presStyleCnt="0">
        <dgm:presLayoutVars>
          <dgm:dir/>
          <dgm:animLvl val="lvl"/>
          <dgm:resizeHandles val="exact"/>
        </dgm:presLayoutVars>
      </dgm:prSet>
      <dgm:spPr/>
    </dgm:pt>
    <dgm:pt modelId="{04E6B5C7-3FE0-4A49-BE87-AB7F11D1444B}" type="pres">
      <dgm:prSet presAssocID="{5CF18E59-B5DF-4AB4-9312-A6DEAF49E4B7}" presName="parentLin" presStyleCnt="0"/>
      <dgm:spPr/>
    </dgm:pt>
    <dgm:pt modelId="{84509A1D-8F98-48E0-A210-4DCE50D929F7}" type="pres">
      <dgm:prSet presAssocID="{5CF18E59-B5DF-4AB4-9312-A6DEAF49E4B7}" presName="parentLeftMargin" presStyleLbl="node1" presStyleIdx="0" presStyleCnt="2"/>
      <dgm:spPr/>
    </dgm:pt>
    <dgm:pt modelId="{3118D1BC-6DE5-458D-854A-A1D5C7F679F0}" type="pres">
      <dgm:prSet presAssocID="{5CF18E59-B5DF-4AB4-9312-A6DEAF49E4B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0F59889-642D-45E3-AB34-F93074B7FF43}" type="pres">
      <dgm:prSet presAssocID="{5CF18E59-B5DF-4AB4-9312-A6DEAF49E4B7}" presName="negativeSpace" presStyleCnt="0"/>
      <dgm:spPr/>
    </dgm:pt>
    <dgm:pt modelId="{A04A6408-58F5-4185-979D-78D85C3648D8}" type="pres">
      <dgm:prSet presAssocID="{5CF18E59-B5DF-4AB4-9312-A6DEAF49E4B7}" presName="childText" presStyleLbl="conFgAcc1" presStyleIdx="0" presStyleCnt="2">
        <dgm:presLayoutVars>
          <dgm:bulletEnabled val="1"/>
        </dgm:presLayoutVars>
      </dgm:prSet>
      <dgm:spPr/>
    </dgm:pt>
    <dgm:pt modelId="{A214A9B6-DF2A-4ACE-B817-0AA70495E0F2}" type="pres">
      <dgm:prSet presAssocID="{A7C29812-DA77-4260-B4EB-816987D0CEE3}" presName="spaceBetweenRectangles" presStyleCnt="0"/>
      <dgm:spPr/>
    </dgm:pt>
    <dgm:pt modelId="{AC5389BC-D4A4-470D-BD4C-5DABCA570B73}" type="pres">
      <dgm:prSet presAssocID="{F6A565B9-CD5A-43A7-BAC9-93CF40254F2D}" presName="parentLin" presStyleCnt="0"/>
      <dgm:spPr/>
    </dgm:pt>
    <dgm:pt modelId="{4DB9088F-C400-47E2-9141-62BA78E1D85D}" type="pres">
      <dgm:prSet presAssocID="{F6A565B9-CD5A-43A7-BAC9-93CF40254F2D}" presName="parentLeftMargin" presStyleLbl="node1" presStyleIdx="0" presStyleCnt="2"/>
      <dgm:spPr/>
    </dgm:pt>
    <dgm:pt modelId="{6789FCD3-C33F-43CA-B27D-2E009E64905D}" type="pres">
      <dgm:prSet presAssocID="{F6A565B9-CD5A-43A7-BAC9-93CF40254F2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FA36EC1-72C0-4930-8E60-449EB7FC5A08}" type="pres">
      <dgm:prSet presAssocID="{F6A565B9-CD5A-43A7-BAC9-93CF40254F2D}" presName="negativeSpace" presStyleCnt="0"/>
      <dgm:spPr/>
    </dgm:pt>
    <dgm:pt modelId="{1D53C078-DDA8-4D43-9CDE-26CA44CC7D84}" type="pres">
      <dgm:prSet presAssocID="{F6A565B9-CD5A-43A7-BAC9-93CF40254F2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DAA9B20-FC49-4C19-B5B2-F2E2DF4C24ED}" type="presOf" srcId="{CB1DC64D-2CD0-4761-94B3-63E470B9EAB0}" destId="{A04A6408-58F5-4185-979D-78D85C3648D8}" srcOrd="0" destOrd="4" presId="urn:microsoft.com/office/officeart/2005/8/layout/list1"/>
    <dgm:cxn modelId="{AAE38323-3A00-4F89-B85F-AA53322377E1}" srcId="{5CF18E59-B5DF-4AB4-9312-A6DEAF49E4B7}" destId="{4D390BE2-E358-4E4B-85BA-FC9D94F0AE26}" srcOrd="1" destOrd="0" parTransId="{1C59D960-D0AE-4C6C-9E37-4D6F3598881F}" sibTransId="{939ACA9C-6E3B-4EEB-A9F4-D5ADBC3A6C09}"/>
    <dgm:cxn modelId="{DDBAE930-CB94-42DC-899A-84CDA871D271}" srcId="{5CF18E59-B5DF-4AB4-9312-A6DEAF49E4B7}" destId="{A40B3AB2-CDFB-4FED-BB3E-37723467AF1C}" srcOrd="5" destOrd="0" parTransId="{BAC6074C-FA7D-419D-B748-E7E89DBD6FD5}" sibTransId="{BA52A475-FEAD-4F06-8908-AA762C8AD6C4}"/>
    <dgm:cxn modelId="{F366895B-3F67-4972-BFEE-7B7E9CDAB0B8}" srcId="{5CF18E59-B5DF-4AB4-9312-A6DEAF49E4B7}" destId="{CB1DC64D-2CD0-4761-94B3-63E470B9EAB0}" srcOrd="4" destOrd="0" parTransId="{38ACBE44-6C3E-46AF-A327-DEEB147DFFA0}" sibTransId="{97F3B972-2BED-4E3F-9D43-89D95E82499C}"/>
    <dgm:cxn modelId="{30A43C41-5425-48F3-916F-34292300EFD1}" type="presOf" srcId="{0676703C-6295-459D-86AC-8DA0A2145EEE}" destId="{1D53C078-DDA8-4D43-9CDE-26CA44CC7D84}" srcOrd="0" destOrd="0" presId="urn:microsoft.com/office/officeart/2005/8/layout/list1"/>
    <dgm:cxn modelId="{B4FC3D43-C041-49E8-A6AA-2F67EBA7EAE8}" type="presOf" srcId="{5CF18E59-B5DF-4AB4-9312-A6DEAF49E4B7}" destId="{3118D1BC-6DE5-458D-854A-A1D5C7F679F0}" srcOrd="1" destOrd="0" presId="urn:microsoft.com/office/officeart/2005/8/layout/list1"/>
    <dgm:cxn modelId="{7630DF46-4883-4098-B835-BFB102EF34B9}" srcId="{5CF18E59-B5DF-4AB4-9312-A6DEAF49E4B7}" destId="{463C38ED-C16A-42AF-A0D9-12258CE7C89A}" srcOrd="2" destOrd="0" parTransId="{97BBD649-B82B-4091-9420-D5BC36B298D0}" sibTransId="{DEC19AA5-E73A-4BF2-B397-28F61E5D9C87}"/>
    <dgm:cxn modelId="{9FF79170-7606-4EAB-81D2-13022C8537BB}" type="presOf" srcId="{F6A565B9-CD5A-43A7-BAC9-93CF40254F2D}" destId="{4DB9088F-C400-47E2-9141-62BA78E1D85D}" srcOrd="0" destOrd="0" presId="urn:microsoft.com/office/officeart/2005/8/layout/list1"/>
    <dgm:cxn modelId="{CA6E3F7F-3D32-467F-B0B4-7A14B01965E6}" type="presOf" srcId="{463C38ED-C16A-42AF-A0D9-12258CE7C89A}" destId="{A04A6408-58F5-4185-979D-78D85C3648D8}" srcOrd="0" destOrd="2" presId="urn:microsoft.com/office/officeart/2005/8/layout/list1"/>
    <dgm:cxn modelId="{8C4CB483-857B-4D00-90FE-4588E60FBE7C}" type="presOf" srcId="{F6A565B9-CD5A-43A7-BAC9-93CF40254F2D}" destId="{6789FCD3-C33F-43CA-B27D-2E009E64905D}" srcOrd="1" destOrd="0" presId="urn:microsoft.com/office/officeart/2005/8/layout/list1"/>
    <dgm:cxn modelId="{7EA4AC8A-8BD7-4057-8016-B9D1AE3FC129}" type="presOf" srcId="{91FD87DB-5F3B-4D3B-9073-81756E9A653D}" destId="{A04A6408-58F5-4185-979D-78D85C3648D8}" srcOrd="0" destOrd="0" presId="urn:microsoft.com/office/officeart/2005/8/layout/list1"/>
    <dgm:cxn modelId="{00711499-9206-4F20-9A0A-03E673A0B88B}" srcId="{5CF18E59-B5DF-4AB4-9312-A6DEAF49E4B7}" destId="{2A4B6D35-3803-46F0-9A8B-E603E986B049}" srcOrd="3" destOrd="0" parTransId="{427D48D1-702A-4FCD-87BE-814F7EF786B6}" sibTransId="{56403F51-A8EB-4234-A1DA-921BA283987F}"/>
    <dgm:cxn modelId="{2FFEA99B-0098-463F-9CFE-372C995A4197}" type="presOf" srcId="{5CF18E59-B5DF-4AB4-9312-A6DEAF49E4B7}" destId="{84509A1D-8F98-48E0-A210-4DCE50D929F7}" srcOrd="0" destOrd="0" presId="urn:microsoft.com/office/officeart/2005/8/layout/list1"/>
    <dgm:cxn modelId="{772AEFA1-6DB3-4733-8BC3-C2D462E0CF88}" srcId="{5322CCD3-0EA5-4907-BAD3-8F98384700AE}" destId="{F6A565B9-CD5A-43A7-BAC9-93CF40254F2D}" srcOrd="1" destOrd="0" parTransId="{C47C379A-162D-4A77-9225-016E0132A30B}" sibTransId="{07418ADE-6416-4E23-B14E-66C3C7CC0862}"/>
    <dgm:cxn modelId="{EC219CB9-BD04-43A6-A1CB-BB54418F7C08}" srcId="{5322CCD3-0EA5-4907-BAD3-8F98384700AE}" destId="{5CF18E59-B5DF-4AB4-9312-A6DEAF49E4B7}" srcOrd="0" destOrd="0" parTransId="{D62178D9-C7BF-488B-8300-5E1296AE3E70}" sibTransId="{A7C29812-DA77-4260-B4EB-816987D0CEE3}"/>
    <dgm:cxn modelId="{CD0752BC-3042-4C81-BFD7-D5F3123C5F8A}" type="presOf" srcId="{5322CCD3-0EA5-4907-BAD3-8F98384700AE}" destId="{82F80D30-EFB7-4630-BF6E-602C82CA8DA5}" srcOrd="0" destOrd="0" presId="urn:microsoft.com/office/officeart/2005/8/layout/list1"/>
    <dgm:cxn modelId="{C307A2BC-6AB0-459D-A7F0-BBCC9B288B23}" type="presOf" srcId="{4D390BE2-E358-4E4B-85BA-FC9D94F0AE26}" destId="{A04A6408-58F5-4185-979D-78D85C3648D8}" srcOrd="0" destOrd="1" presId="urn:microsoft.com/office/officeart/2005/8/layout/list1"/>
    <dgm:cxn modelId="{12A7C3D1-2719-45A7-8E51-D019ACE0D32F}" type="presOf" srcId="{A40B3AB2-CDFB-4FED-BB3E-37723467AF1C}" destId="{A04A6408-58F5-4185-979D-78D85C3648D8}" srcOrd="0" destOrd="5" presId="urn:microsoft.com/office/officeart/2005/8/layout/list1"/>
    <dgm:cxn modelId="{324D2DE1-9A43-4C08-A456-6F8938B30733}" type="presOf" srcId="{2A4B6D35-3803-46F0-9A8B-E603E986B049}" destId="{A04A6408-58F5-4185-979D-78D85C3648D8}" srcOrd="0" destOrd="3" presId="urn:microsoft.com/office/officeart/2005/8/layout/list1"/>
    <dgm:cxn modelId="{3B4280E7-D0DA-4CC1-B586-A8F4A042E104}" srcId="{F6A565B9-CD5A-43A7-BAC9-93CF40254F2D}" destId="{0676703C-6295-459D-86AC-8DA0A2145EEE}" srcOrd="0" destOrd="0" parTransId="{8459DFCE-27CD-4920-9E1A-A3B362E835E3}" sibTransId="{A8BB930A-1099-4626-A249-E695BD1382A0}"/>
    <dgm:cxn modelId="{3201BAF5-0EB8-418F-930D-4B7B297DB5D8}" srcId="{5CF18E59-B5DF-4AB4-9312-A6DEAF49E4B7}" destId="{91FD87DB-5F3B-4D3B-9073-81756E9A653D}" srcOrd="0" destOrd="0" parTransId="{7FA10D67-82B4-4C44-850D-457BE7DCB1B4}" sibTransId="{0D7E66E0-140A-4995-9A6E-136D49DC3145}"/>
    <dgm:cxn modelId="{C54C60D9-B410-4D02-9131-FC1066B79850}" type="presParOf" srcId="{82F80D30-EFB7-4630-BF6E-602C82CA8DA5}" destId="{04E6B5C7-3FE0-4A49-BE87-AB7F11D1444B}" srcOrd="0" destOrd="0" presId="urn:microsoft.com/office/officeart/2005/8/layout/list1"/>
    <dgm:cxn modelId="{D1406482-BD50-4221-AA04-74DFD606FF8D}" type="presParOf" srcId="{04E6B5C7-3FE0-4A49-BE87-AB7F11D1444B}" destId="{84509A1D-8F98-48E0-A210-4DCE50D929F7}" srcOrd="0" destOrd="0" presId="urn:microsoft.com/office/officeart/2005/8/layout/list1"/>
    <dgm:cxn modelId="{1B64F3C5-9D56-438F-BCA1-7D5EF7556A3C}" type="presParOf" srcId="{04E6B5C7-3FE0-4A49-BE87-AB7F11D1444B}" destId="{3118D1BC-6DE5-458D-854A-A1D5C7F679F0}" srcOrd="1" destOrd="0" presId="urn:microsoft.com/office/officeart/2005/8/layout/list1"/>
    <dgm:cxn modelId="{ADA49B6A-9C79-4089-834C-561189920D52}" type="presParOf" srcId="{82F80D30-EFB7-4630-BF6E-602C82CA8DA5}" destId="{80F59889-642D-45E3-AB34-F93074B7FF43}" srcOrd="1" destOrd="0" presId="urn:microsoft.com/office/officeart/2005/8/layout/list1"/>
    <dgm:cxn modelId="{F6C45970-300E-471D-A43E-40A20876ECE1}" type="presParOf" srcId="{82F80D30-EFB7-4630-BF6E-602C82CA8DA5}" destId="{A04A6408-58F5-4185-979D-78D85C3648D8}" srcOrd="2" destOrd="0" presId="urn:microsoft.com/office/officeart/2005/8/layout/list1"/>
    <dgm:cxn modelId="{20003740-3B2D-4687-B202-26A896F457ED}" type="presParOf" srcId="{82F80D30-EFB7-4630-BF6E-602C82CA8DA5}" destId="{A214A9B6-DF2A-4ACE-B817-0AA70495E0F2}" srcOrd="3" destOrd="0" presId="urn:microsoft.com/office/officeart/2005/8/layout/list1"/>
    <dgm:cxn modelId="{26452937-39D7-4A4E-B314-44F5066099E1}" type="presParOf" srcId="{82F80D30-EFB7-4630-BF6E-602C82CA8DA5}" destId="{AC5389BC-D4A4-470D-BD4C-5DABCA570B73}" srcOrd="4" destOrd="0" presId="urn:microsoft.com/office/officeart/2005/8/layout/list1"/>
    <dgm:cxn modelId="{ED944EE1-8257-4BF4-9F1B-A2D07230B1EC}" type="presParOf" srcId="{AC5389BC-D4A4-470D-BD4C-5DABCA570B73}" destId="{4DB9088F-C400-47E2-9141-62BA78E1D85D}" srcOrd="0" destOrd="0" presId="urn:microsoft.com/office/officeart/2005/8/layout/list1"/>
    <dgm:cxn modelId="{1C77A3FD-F830-43A2-AECC-80CA63FFE4BB}" type="presParOf" srcId="{AC5389BC-D4A4-470D-BD4C-5DABCA570B73}" destId="{6789FCD3-C33F-43CA-B27D-2E009E64905D}" srcOrd="1" destOrd="0" presId="urn:microsoft.com/office/officeart/2005/8/layout/list1"/>
    <dgm:cxn modelId="{BD6150E3-9C3C-467F-A9FB-015B73386F68}" type="presParOf" srcId="{82F80D30-EFB7-4630-BF6E-602C82CA8DA5}" destId="{FFA36EC1-72C0-4930-8E60-449EB7FC5A08}" srcOrd="5" destOrd="0" presId="urn:microsoft.com/office/officeart/2005/8/layout/list1"/>
    <dgm:cxn modelId="{7A12E395-09DB-4395-AA0A-EF4D49284664}" type="presParOf" srcId="{82F80D30-EFB7-4630-BF6E-602C82CA8DA5}" destId="{1D53C078-DDA8-4D43-9CDE-26CA44CC7D8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01962A-D356-4269-A350-1FA11099D6C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29E7B33-9D48-41B8-889B-D3248BE250F3}">
      <dgm:prSet/>
      <dgm:spPr/>
      <dgm:t>
        <a:bodyPr/>
        <a:lstStyle/>
        <a:p>
          <a:r>
            <a:rPr lang="en-US" b="1" u="sng"/>
            <a:t>Dead Ball</a:t>
          </a:r>
          <a:r>
            <a:rPr lang="en-US" b="1"/>
            <a:t> – </a:t>
          </a:r>
          <a:r>
            <a:rPr lang="en-US"/>
            <a:t>ball that has been ruled, by the official, as disqualified due to some infringement</a:t>
          </a:r>
        </a:p>
      </dgm:t>
    </dgm:pt>
    <dgm:pt modelId="{463D8C3C-F7F7-4D2F-B552-5BF0D782B266}" type="parTrans" cxnId="{E54A01CE-615D-46AE-8892-588DB766113B}">
      <dgm:prSet/>
      <dgm:spPr/>
      <dgm:t>
        <a:bodyPr/>
        <a:lstStyle/>
        <a:p>
          <a:endParaRPr lang="en-US"/>
        </a:p>
      </dgm:t>
    </dgm:pt>
    <dgm:pt modelId="{0757CDC4-7E2B-49A1-8FEE-281328834710}" type="sibTrans" cxnId="{E54A01CE-615D-46AE-8892-588DB766113B}">
      <dgm:prSet/>
      <dgm:spPr/>
      <dgm:t>
        <a:bodyPr/>
        <a:lstStyle/>
        <a:p>
          <a:endParaRPr lang="en-US"/>
        </a:p>
      </dgm:t>
    </dgm:pt>
    <dgm:pt modelId="{D11187A7-1983-4023-BE1B-3B7BBD6A45D3}">
      <dgm:prSet/>
      <dgm:spPr/>
      <dgm:t>
        <a:bodyPr/>
        <a:lstStyle/>
        <a:p>
          <a:r>
            <a:rPr lang="en-US" b="1" u="sng" dirty="0"/>
            <a:t>Live Ball</a:t>
          </a:r>
          <a:r>
            <a:rPr lang="en-US" b="1" dirty="0"/>
            <a:t> – </a:t>
          </a:r>
          <a:r>
            <a:rPr lang="en-US" dirty="0"/>
            <a:t>“good” – ball rolled is legitimate &amp; legal</a:t>
          </a:r>
        </a:p>
      </dgm:t>
    </dgm:pt>
    <dgm:pt modelId="{D696A722-B618-4901-B69D-FE6996F4139E}" type="parTrans" cxnId="{8A1F626A-637E-4B58-8364-B549E984EC2E}">
      <dgm:prSet/>
      <dgm:spPr/>
      <dgm:t>
        <a:bodyPr/>
        <a:lstStyle/>
        <a:p>
          <a:endParaRPr lang="en-US"/>
        </a:p>
      </dgm:t>
    </dgm:pt>
    <dgm:pt modelId="{6FF83914-9712-413E-974C-80063AEB87E0}" type="sibTrans" cxnId="{8A1F626A-637E-4B58-8364-B549E984EC2E}">
      <dgm:prSet/>
      <dgm:spPr/>
      <dgm:t>
        <a:bodyPr/>
        <a:lstStyle/>
        <a:p>
          <a:endParaRPr lang="en-US"/>
        </a:p>
      </dgm:t>
    </dgm:pt>
    <dgm:pt modelId="{B26FF377-7446-4F5A-9D3B-879FD6CD4C20}">
      <dgm:prSet/>
      <dgm:spPr/>
      <dgm:t>
        <a:bodyPr/>
        <a:lstStyle/>
        <a:p>
          <a:r>
            <a:rPr lang="en-US" b="1" u="sng"/>
            <a:t>Foul</a:t>
          </a:r>
          <a:r>
            <a:rPr lang="en-US" b="1"/>
            <a:t> – </a:t>
          </a:r>
          <a:r>
            <a:rPr lang="en-US"/>
            <a:t>relates to either a foot foul or a like foul</a:t>
          </a:r>
        </a:p>
      </dgm:t>
    </dgm:pt>
    <dgm:pt modelId="{D9AE8FB2-5A52-4443-8CE4-4663973BEFD5}" type="parTrans" cxnId="{68A9BB39-88D2-4351-963D-4C3A16FD4058}">
      <dgm:prSet/>
      <dgm:spPr/>
      <dgm:t>
        <a:bodyPr/>
        <a:lstStyle/>
        <a:p>
          <a:endParaRPr lang="en-US"/>
        </a:p>
      </dgm:t>
    </dgm:pt>
    <dgm:pt modelId="{8DCA3887-6EEB-400C-8B86-2CF0D2638305}" type="sibTrans" cxnId="{68A9BB39-88D2-4351-963D-4C3A16FD4058}">
      <dgm:prSet/>
      <dgm:spPr/>
      <dgm:t>
        <a:bodyPr/>
        <a:lstStyle/>
        <a:p>
          <a:endParaRPr lang="en-US"/>
        </a:p>
      </dgm:t>
    </dgm:pt>
    <dgm:pt modelId="{0F9F9454-2BD3-49E8-AC53-526C790290CE}">
      <dgm:prSet/>
      <dgm:spPr/>
      <dgm:t>
        <a:bodyPr/>
        <a:lstStyle/>
        <a:p>
          <a:r>
            <a:rPr lang="en-US" b="1" u="sng"/>
            <a:t>Foul Line</a:t>
          </a:r>
          <a:r>
            <a:rPr lang="en-US" b="1"/>
            <a:t> – </a:t>
          </a:r>
          <a:r>
            <a:rPr lang="en-US"/>
            <a:t>the lines on the court the player must stay behind before the ball is released</a:t>
          </a:r>
        </a:p>
      </dgm:t>
    </dgm:pt>
    <dgm:pt modelId="{49C9B01B-AB2A-4CB2-AB7F-264B80B8CDBE}" type="parTrans" cxnId="{897250D0-B11E-47ED-BF4C-156299301FB1}">
      <dgm:prSet/>
      <dgm:spPr/>
      <dgm:t>
        <a:bodyPr/>
        <a:lstStyle/>
        <a:p>
          <a:endParaRPr lang="en-US"/>
        </a:p>
      </dgm:t>
    </dgm:pt>
    <dgm:pt modelId="{DD81AC7B-E2D5-4E38-B730-4A88D0A28BFF}" type="sibTrans" cxnId="{897250D0-B11E-47ED-BF4C-156299301FB1}">
      <dgm:prSet/>
      <dgm:spPr/>
      <dgm:t>
        <a:bodyPr/>
        <a:lstStyle/>
        <a:p>
          <a:endParaRPr lang="en-US"/>
        </a:p>
      </dgm:t>
    </dgm:pt>
    <dgm:pt modelId="{22EF95D8-24D3-4EC1-B1C2-011F45B64043}">
      <dgm:prSet/>
      <dgm:spPr/>
      <dgm:t>
        <a:bodyPr/>
        <a:lstStyle/>
        <a:p>
          <a:r>
            <a:rPr lang="en-US" b="1" u="sng"/>
            <a:t>Initial Point</a:t>
          </a:r>
          <a:r>
            <a:rPr lang="en-US" b="1"/>
            <a:t> – </a:t>
          </a:r>
          <a:r>
            <a:rPr lang="en-US"/>
            <a:t>the first ball rolled in an end toward the pallina </a:t>
          </a:r>
        </a:p>
      </dgm:t>
    </dgm:pt>
    <dgm:pt modelId="{E1DA0924-9240-4EB4-ADDE-6EE857ED2590}" type="parTrans" cxnId="{8883D4FA-4809-43E2-B6DA-879AB306A6FC}">
      <dgm:prSet/>
      <dgm:spPr/>
      <dgm:t>
        <a:bodyPr/>
        <a:lstStyle/>
        <a:p>
          <a:endParaRPr lang="en-US"/>
        </a:p>
      </dgm:t>
    </dgm:pt>
    <dgm:pt modelId="{D3B552D4-B7DA-475F-8BCF-4A66E0FC463A}" type="sibTrans" cxnId="{8883D4FA-4809-43E2-B6DA-879AB306A6FC}">
      <dgm:prSet/>
      <dgm:spPr/>
      <dgm:t>
        <a:bodyPr/>
        <a:lstStyle/>
        <a:p>
          <a:endParaRPr lang="en-US"/>
        </a:p>
      </dgm:t>
    </dgm:pt>
    <dgm:pt modelId="{D8061FAD-F800-46D6-9633-631AECD1A1A3}" type="pres">
      <dgm:prSet presAssocID="{1201962A-D356-4269-A350-1FA11099D6C6}" presName="linear" presStyleCnt="0">
        <dgm:presLayoutVars>
          <dgm:animLvl val="lvl"/>
          <dgm:resizeHandles val="exact"/>
        </dgm:presLayoutVars>
      </dgm:prSet>
      <dgm:spPr/>
    </dgm:pt>
    <dgm:pt modelId="{F9A3CC54-E2BB-4EB7-89D2-AD2BEADECB25}" type="pres">
      <dgm:prSet presAssocID="{A29E7B33-9D48-41B8-889B-D3248BE250F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613F1F0-82F2-4E9F-97AA-DD0C9FD0FF9C}" type="pres">
      <dgm:prSet presAssocID="{0757CDC4-7E2B-49A1-8FEE-281328834710}" presName="spacer" presStyleCnt="0"/>
      <dgm:spPr/>
    </dgm:pt>
    <dgm:pt modelId="{197204AB-AA27-4496-B23E-00E2A05ECB08}" type="pres">
      <dgm:prSet presAssocID="{D11187A7-1983-4023-BE1B-3B7BBD6A45D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E3DEA12-B2AA-47B1-9B96-DB4D20C114C3}" type="pres">
      <dgm:prSet presAssocID="{6FF83914-9712-413E-974C-80063AEB87E0}" presName="spacer" presStyleCnt="0"/>
      <dgm:spPr/>
    </dgm:pt>
    <dgm:pt modelId="{551C41A1-D43B-4EE6-8E8B-D0571AE3F7BB}" type="pres">
      <dgm:prSet presAssocID="{B26FF377-7446-4F5A-9D3B-879FD6CD4C2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90F78B6-D5F4-4259-B638-77DDFDE8CD2F}" type="pres">
      <dgm:prSet presAssocID="{8DCA3887-6EEB-400C-8B86-2CF0D2638305}" presName="spacer" presStyleCnt="0"/>
      <dgm:spPr/>
    </dgm:pt>
    <dgm:pt modelId="{0E52F18F-F196-48A1-8137-6E18445FBF4B}" type="pres">
      <dgm:prSet presAssocID="{0F9F9454-2BD3-49E8-AC53-526C790290C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44F9FBF-F20F-4461-97FC-A838531D602E}" type="pres">
      <dgm:prSet presAssocID="{DD81AC7B-E2D5-4E38-B730-4A88D0A28BFF}" presName="spacer" presStyleCnt="0"/>
      <dgm:spPr/>
    </dgm:pt>
    <dgm:pt modelId="{2930AC2C-50CD-41B9-8FD9-9C4617DD5143}" type="pres">
      <dgm:prSet presAssocID="{22EF95D8-24D3-4EC1-B1C2-011F45B6404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A2B3C04-B65A-40A7-BDA1-1EE76D0676CD}" type="presOf" srcId="{A29E7B33-9D48-41B8-889B-D3248BE250F3}" destId="{F9A3CC54-E2BB-4EB7-89D2-AD2BEADECB25}" srcOrd="0" destOrd="0" presId="urn:microsoft.com/office/officeart/2005/8/layout/vList2"/>
    <dgm:cxn modelId="{1099DE1B-E67E-4153-84C7-C5B3D4DFA60C}" type="presOf" srcId="{22EF95D8-24D3-4EC1-B1C2-011F45B64043}" destId="{2930AC2C-50CD-41B9-8FD9-9C4617DD5143}" srcOrd="0" destOrd="0" presId="urn:microsoft.com/office/officeart/2005/8/layout/vList2"/>
    <dgm:cxn modelId="{68A9BB39-88D2-4351-963D-4C3A16FD4058}" srcId="{1201962A-D356-4269-A350-1FA11099D6C6}" destId="{B26FF377-7446-4F5A-9D3B-879FD6CD4C20}" srcOrd="2" destOrd="0" parTransId="{D9AE8FB2-5A52-4443-8CE4-4663973BEFD5}" sibTransId="{8DCA3887-6EEB-400C-8B86-2CF0D2638305}"/>
    <dgm:cxn modelId="{75A47D5C-C0D2-451A-AABC-6D7E53D712F2}" type="presOf" srcId="{D11187A7-1983-4023-BE1B-3B7BBD6A45D3}" destId="{197204AB-AA27-4496-B23E-00E2A05ECB08}" srcOrd="0" destOrd="0" presId="urn:microsoft.com/office/officeart/2005/8/layout/vList2"/>
    <dgm:cxn modelId="{8A1F626A-637E-4B58-8364-B549E984EC2E}" srcId="{1201962A-D356-4269-A350-1FA11099D6C6}" destId="{D11187A7-1983-4023-BE1B-3B7BBD6A45D3}" srcOrd="1" destOrd="0" parTransId="{D696A722-B618-4901-B69D-FE6996F4139E}" sibTransId="{6FF83914-9712-413E-974C-80063AEB87E0}"/>
    <dgm:cxn modelId="{EC3350C7-1D29-4F35-BC2E-D8F920D8DD74}" type="presOf" srcId="{B26FF377-7446-4F5A-9D3B-879FD6CD4C20}" destId="{551C41A1-D43B-4EE6-8E8B-D0571AE3F7BB}" srcOrd="0" destOrd="0" presId="urn:microsoft.com/office/officeart/2005/8/layout/vList2"/>
    <dgm:cxn modelId="{E54A01CE-615D-46AE-8892-588DB766113B}" srcId="{1201962A-D356-4269-A350-1FA11099D6C6}" destId="{A29E7B33-9D48-41B8-889B-D3248BE250F3}" srcOrd="0" destOrd="0" parTransId="{463D8C3C-F7F7-4D2F-B552-5BF0D782B266}" sibTransId="{0757CDC4-7E2B-49A1-8FEE-281328834710}"/>
    <dgm:cxn modelId="{897250D0-B11E-47ED-BF4C-156299301FB1}" srcId="{1201962A-D356-4269-A350-1FA11099D6C6}" destId="{0F9F9454-2BD3-49E8-AC53-526C790290CE}" srcOrd="3" destOrd="0" parTransId="{49C9B01B-AB2A-4CB2-AB7F-264B80B8CDBE}" sibTransId="{DD81AC7B-E2D5-4E38-B730-4A88D0A28BFF}"/>
    <dgm:cxn modelId="{60FB74D8-B1D7-42F1-8B14-1700051267C0}" type="presOf" srcId="{1201962A-D356-4269-A350-1FA11099D6C6}" destId="{D8061FAD-F800-46D6-9633-631AECD1A1A3}" srcOrd="0" destOrd="0" presId="urn:microsoft.com/office/officeart/2005/8/layout/vList2"/>
    <dgm:cxn modelId="{053172D9-DB35-444E-A527-16DD87610B35}" type="presOf" srcId="{0F9F9454-2BD3-49E8-AC53-526C790290CE}" destId="{0E52F18F-F196-48A1-8137-6E18445FBF4B}" srcOrd="0" destOrd="0" presId="urn:microsoft.com/office/officeart/2005/8/layout/vList2"/>
    <dgm:cxn modelId="{8883D4FA-4809-43E2-B6DA-879AB306A6FC}" srcId="{1201962A-D356-4269-A350-1FA11099D6C6}" destId="{22EF95D8-24D3-4EC1-B1C2-011F45B64043}" srcOrd="4" destOrd="0" parTransId="{E1DA0924-9240-4EB4-ADDE-6EE857ED2590}" sibTransId="{D3B552D4-B7DA-475F-8BCF-4A66E0FC463A}"/>
    <dgm:cxn modelId="{4059C033-D2AE-44AB-B773-F7E5203E834D}" type="presParOf" srcId="{D8061FAD-F800-46D6-9633-631AECD1A1A3}" destId="{F9A3CC54-E2BB-4EB7-89D2-AD2BEADECB25}" srcOrd="0" destOrd="0" presId="urn:microsoft.com/office/officeart/2005/8/layout/vList2"/>
    <dgm:cxn modelId="{FD8416B8-9FAE-4B32-8CB0-FDF51851E62A}" type="presParOf" srcId="{D8061FAD-F800-46D6-9633-631AECD1A1A3}" destId="{F613F1F0-82F2-4E9F-97AA-DD0C9FD0FF9C}" srcOrd="1" destOrd="0" presId="urn:microsoft.com/office/officeart/2005/8/layout/vList2"/>
    <dgm:cxn modelId="{2D507E98-4C33-4685-83F3-35A2DE74F26F}" type="presParOf" srcId="{D8061FAD-F800-46D6-9633-631AECD1A1A3}" destId="{197204AB-AA27-4496-B23E-00E2A05ECB08}" srcOrd="2" destOrd="0" presId="urn:microsoft.com/office/officeart/2005/8/layout/vList2"/>
    <dgm:cxn modelId="{4403824E-DAB6-477B-B7EB-E996DA6B1A9B}" type="presParOf" srcId="{D8061FAD-F800-46D6-9633-631AECD1A1A3}" destId="{CE3DEA12-B2AA-47B1-9B96-DB4D20C114C3}" srcOrd="3" destOrd="0" presId="urn:microsoft.com/office/officeart/2005/8/layout/vList2"/>
    <dgm:cxn modelId="{28C0BD66-A50C-4E96-87EC-0230028C08DF}" type="presParOf" srcId="{D8061FAD-F800-46D6-9633-631AECD1A1A3}" destId="{551C41A1-D43B-4EE6-8E8B-D0571AE3F7BB}" srcOrd="4" destOrd="0" presId="urn:microsoft.com/office/officeart/2005/8/layout/vList2"/>
    <dgm:cxn modelId="{FD1FA7F0-FD77-4B94-96F6-EF16703724D9}" type="presParOf" srcId="{D8061FAD-F800-46D6-9633-631AECD1A1A3}" destId="{290F78B6-D5F4-4259-B638-77DDFDE8CD2F}" srcOrd="5" destOrd="0" presId="urn:microsoft.com/office/officeart/2005/8/layout/vList2"/>
    <dgm:cxn modelId="{B2279F4D-B011-4D05-BD8C-40E90B1B5CC5}" type="presParOf" srcId="{D8061FAD-F800-46D6-9633-631AECD1A1A3}" destId="{0E52F18F-F196-48A1-8137-6E18445FBF4B}" srcOrd="6" destOrd="0" presId="urn:microsoft.com/office/officeart/2005/8/layout/vList2"/>
    <dgm:cxn modelId="{64680C3D-713F-495D-AE8E-F3399298D801}" type="presParOf" srcId="{D8061FAD-F800-46D6-9633-631AECD1A1A3}" destId="{444F9FBF-F20F-4461-97FC-A838531D602E}" srcOrd="7" destOrd="0" presId="urn:microsoft.com/office/officeart/2005/8/layout/vList2"/>
    <dgm:cxn modelId="{25D53E6A-A40D-4BB1-8B1C-4265702C78A5}" type="presParOf" srcId="{D8061FAD-F800-46D6-9633-631AECD1A1A3}" destId="{2930AC2C-50CD-41B9-8FD9-9C4617DD514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99D3FC-0329-478A-801C-C25BCC63BAD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57A0124-D836-4419-BF06-E009F92C0F0F}">
      <dgm:prSet/>
      <dgm:spPr/>
      <dgm:t>
        <a:bodyPr/>
        <a:lstStyle/>
        <a:p>
          <a:r>
            <a:rPr lang="en-US" b="1" dirty="0"/>
            <a:t>Hitting</a:t>
          </a:r>
        </a:p>
      </dgm:t>
    </dgm:pt>
    <dgm:pt modelId="{041765B1-E338-496D-BEA4-E3C97A9A0D4A}" type="parTrans" cxnId="{D2D31A3F-BD0B-4D66-ABFE-F91D11D00393}">
      <dgm:prSet/>
      <dgm:spPr/>
      <dgm:t>
        <a:bodyPr/>
        <a:lstStyle/>
        <a:p>
          <a:endParaRPr lang="en-US"/>
        </a:p>
      </dgm:t>
    </dgm:pt>
    <dgm:pt modelId="{4C3444A5-B07B-4DB3-BF17-71375D3797F2}" type="sibTrans" cxnId="{D2D31A3F-BD0B-4D66-ABFE-F91D11D00393}">
      <dgm:prSet/>
      <dgm:spPr/>
      <dgm:t>
        <a:bodyPr/>
        <a:lstStyle/>
        <a:p>
          <a:endParaRPr lang="en-US"/>
        </a:p>
      </dgm:t>
    </dgm:pt>
    <dgm:pt modelId="{B7E984FC-593C-4777-B0E4-BB5E9BACD1E8}">
      <dgm:prSet custT="1"/>
      <dgm:spPr/>
      <dgm:t>
        <a:bodyPr/>
        <a:lstStyle/>
        <a:p>
          <a:r>
            <a:rPr lang="en-US" sz="2200" dirty="0"/>
            <a:t>Shot played to displace other balls around the target ball, rather than playing a slow gentle roll to gain the advantage/point. </a:t>
          </a:r>
        </a:p>
      </dgm:t>
    </dgm:pt>
    <dgm:pt modelId="{088D64DA-1291-4100-81DD-C20CDCF0C1C2}" type="parTrans" cxnId="{142DE653-BDDE-4E48-8188-422B459DAD87}">
      <dgm:prSet/>
      <dgm:spPr/>
      <dgm:t>
        <a:bodyPr/>
        <a:lstStyle/>
        <a:p>
          <a:endParaRPr lang="en-US"/>
        </a:p>
      </dgm:t>
    </dgm:pt>
    <dgm:pt modelId="{B81BB9C9-2F2A-4DDD-8C78-8425D3A80D75}" type="sibTrans" cxnId="{142DE653-BDDE-4E48-8188-422B459DAD87}">
      <dgm:prSet/>
      <dgm:spPr/>
      <dgm:t>
        <a:bodyPr/>
        <a:lstStyle/>
        <a:p>
          <a:endParaRPr lang="en-US"/>
        </a:p>
      </dgm:t>
    </dgm:pt>
    <dgm:pt modelId="{05706866-C75D-4030-A717-934E5979084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Played with such force to reach the far end of the court</a:t>
          </a:r>
        </a:p>
      </dgm:t>
    </dgm:pt>
    <dgm:pt modelId="{85C1B0D3-5F78-4A62-9652-DB1199454A88}" type="parTrans" cxnId="{A78C2626-9BDD-4F8B-90BB-797FEA5469EA}">
      <dgm:prSet/>
      <dgm:spPr/>
      <dgm:t>
        <a:bodyPr/>
        <a:lstStyle/>
        <a:p>
          <a:endParaRPr lang="en-US"/>
        </a:p>
      </dgm:t>
    </dgm:pt>
    <dgm:pt modelId="{540FA74B-27EB-4D88-8014-BC87F57749D0}" type="sibTrans" cxnId="{A78C2626-9BDD-4F8B-90BB-797FEA5469EA}">
      <dgm:prSet/>
      <dgm:spPr/>
      <dgm:t>
        <a:bodyPr/>
        <a:lstStyle/>
        <a:p>
          <a:endParaRPr lang="en-US"/>
        </a:p>
      </dgm:t>
    </dgm:pt>
    <dgm:pt modelId="{B8A89CCC-7391-4EF7-B6E9-3DE6187EAEBF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May be played from anywhere up to the 10-foot hitting/pointing line</a:t>
          </a:r>
        </a:p>
      </dgm:t>
    </dgm:pt>
    <dgm:pt modelId="{F3854A93-5D08-4EF1-932B-177BCE5C2B44}" type="parTrans" cxnId="{55BE45D1-A9F2-449F-93D8-10CBF88B4E6B}">
      <dgm:prSet/>
      <dgm:spPr/>
      <dgm:t>
        <a:bodyPr/>
        <a:lstStyle/>
        <a:p>
          <a:endParaRPr lang="en-US"/>
        </a:p>
      </dgm:t>
    </dgm:pt>
    <dgm:pt modelId="{F3BB48AD-73F4-46E1-8F99-16C0E180284A}" type="sibTrans" cxnId="{55BE45D1-A9F2-449F-93D8-10CBF88B4E6B}">
      <dgm:prSet/>
      <dgm:spPr/>
      <dgm:t>
        <a:bodyPr/>
        <a:lstStyle/>
        <a:p>
          <a:endParaRPr lang="en-US"/>
        </a:p>
      </dgm:t>
    </dgm:pt>
    <dgm:pt modelId="{44658CEB-F872-4531-A39C-253FCBDEEA53}">
      <dgm:prSet custT="1"/>
      <dgm:spPr/>
      <dgm:t>
        <a:bodyPr/>
        <a:lstStyle/>
        <a:p>
          <a:r>
            <a:rPr lang="en-US" sz="2800" b="1"/>
            <a:t>Pointing</a:t>
          </a:r>
        </a:p>
      </dgm:t>
    </dgm:pt>
    <dgm:pt modelId="{410899C5-DC94-49B7-8D36-BD0730D40327}" type="parTrans" cxnId="{02CCCA87-1809-4F0E-991A-01131A5BC0E9}">
      <dgm:prSet/>
      <dgm:spPr/>
      <dgm:t>
        <a:bodyPr/>
        <a:lstStyle/>
        <a:p>
          <a:endParaRPr lang="en-US"/>
        </a:p>
      </dgm:t>
    </dgm:pt>
    <dgm:pt modelId="{7A63E046-4A5A-4326-B59B-419785E4354A}" type="sibTrans" cxnId="{02CCCA87-1809-4F0E-991A-01131A5BC0E9}">
      <dgm:prSet/>
      <dgm:spPr/>
      <dgm:t>
        <a:bodyPr/>
        <a:lstStyle/>
        <a:p>
          <a:endParaRPr lang="en-US"/>
        </a:p>
      </dgm:t>
    </dgm:pt>
    <dgm:pt modelId="{06F13F57-27FD-4344-9D70-9E42D5991600}">
      <dgm:prSet/>
      <dgm:spPr/>
      <dgm:t>
        <a:bodyPr/>
        <a:lstStyle/>
        <a:p>
          <a:r>
            <a:rPr lang="en-US" sz="2200" dirty="0"/>
            <a:t>Shot played to get the ball close to the target ball, rather than trying to scatter/displace other balls.</a:t>
          </a:r>
        </a:p>
      </dgm:t>
    </dgm:pt>
    <dgm:pt modelId="{948A9781-DDA8-441F-A3C8-E739111C1E36}" type="parTrans" cxnId="{46DD0E63-D7FD-45A9-B06B-B35D5EFFF148}">
      <dgm:prSet/>
      <dgm:spPr/>
      <dgm:t>
        <a:bodyPr/>
        <a:lstStyle/>
        <a:p>
          <a:endParaRPr lang="en-US"/>
        </a:p>
      </dgm:t>
    </dgm:pt>
    <dgm:pt modelId="{BB5D68C5-04E2-405A-BEB8-57CEA748ADA7}" type="sibTrans" cxnId="{46DD0E63-D7FD-45A9-B06B-B35D5EFFF148}">
      <dgm:prSet/>
      <dgm:spPr/>
      <dgm:t>
        <a:bodyPr/>
        <a:lstStyle/>
        <a:p>
          <a:endParaRPr lang="en-US"/>
        </a:p>
      </dgm:t>
    </dgm:pt>
    <dgm:pt modelId="{327B5B93-9394-4486-8ADE-A3A6FB59E573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Played with a soft, smooth release, finesse, &amp; gentle motion</a:t>
          </a:r>
        </a:p>
      </dgm:t>
    </dgm:pt>
    <dgm:pt modelId="{D27AA7FA-83A6-44C3-87BD-FB0C1AC4E397}" type="parTrans" cxnId="{910CBD9A-03BB-4E26-9BDC-FDF7E137254A}">
      <dgm:prSet/>
      <dgm:spPr/>
      <dgm:t>
        <a:bodyPr/>
        <a:lstStyle/>
        <a:p>
          <a:endParaRPr lang="en-US"/>
        </a:p>
      </dgm:t>
    </dgm:pt>
    <dgm:pt modelId="{4649DF06-B07F-4782-B65C-1CAEEA66AC15}" type="sibTrans" cxnId="{910CBD9A-03BB-4E26-9BDC-FDF7E137254A}">
      <dgm:prSet/>
      <dgm:spPr/>
      <dgm:t>
        <a:bodyPr/>
        <a:lstStyle/>
        <a:p>
          <a:endParaRPr lang="en-US"/>
        </a:p>
      </dgm:t>
    </dgm:pt>
    <dgm:pt modelId="{BED8D40E-2627-4013-BDFF-0DA95D50EAEA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Usually from standing position rather than running/moving</a:t>
          </a:r>
        </a:p>
      </dgm:t>
    </dgm:pt>
    <dgm:pt modelId="{E7BE8E04-DCFE-4F9C-A405-36E18F2D6903}" type="parTrans" cxnId="{7F7F0348-F112-46AC-BE22-C946933D6A40}">
      <dgm:prSet/>
      <dgm:spPr/>
      <dgm:t>
        <a:bodyPr/>
        <a:lstStyle/>
        <a:p>
          <a:endParaRPr lang="en-US"/>
        </a:p>
      </dgm:t>
    </dgm:pt>
    <dgm:pt modelId="{C9CD4041-7642-414B-8E49-414202009FA7}" type="sibTrans" cxnId="{7F7F0348-F112-46AC-BE22-C946933D6A40}">
      <dgm:prSet/>
      <dgm:spPr/>
      <dgm:t>
        <a:bodyPr/>
        <a:lstStyle/>
        <a:p>
          <a:endParaRPr lang="en-US"/>
        </a:p>
      </dgm:t>
    </dgm:pt>
    <dgm:pt modelId="{9B41836A-E6CE-40B5-8A1A-03AFEE2BF8CB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Must release the ball before crossing the hitting/pointing line</a:t>
          </a:r>
        </a:p>
      </dgm:t>
    </dgm:pt>
    <dgm:pt modelId="{40D0E4C6-B334-425D-BFD6-3B2C9BF871DC}" type="parTrans" cxnId="{B9B99BC2-532C-4F7F-A013-2EA1E94EB2B3}">
      <dgm:prSet/>
      <dgm:spPr/>
      <dgm:t>
        <a:bodyPr/>
        <a:lstStyle/>
        <a:p>
          <a:endParaRPr lang="en-US"/>
        </a:p>
      </dgm:t>
    </dgm:pt>
    <dgm:pt modelId="{895B669A-4150-46BD-9818-5B169E30C2A7}" type="sibTrans" cxnId="{B9B99BC2-532C-4F7F-A013-2EA1E94EB2B3}">
      <dgm:prSet/>
      <dgm:spPr/>
      <dgm:t>
        <a:bodyPr/>
        <a:lstStyle/>
        <a:p>
          <a:endParaRPr lang="en-US"/>
        </a:p>
      </dgm:t>
    </dgm:pt>
    <dgm:pt modelId="{75DCD532-7246-4BF8-BCE9-86E86A32C813}" type="pres">
      <dgm:prSet presAssocID="{1299D3FC-0329-478A-801C-C25BCC63BAD5}" presName="linear" presStyleCnt="0">
        <dgm:presLayoutVars>
          <dgm:animLvl val="lvl"/>
          <dgm:resizeHandles val="exact"/>
        </dgm:presLayoutVars>
      </dgm:prSet>
      <dgm:spPr/>
    </dgm:pt>
    <dgm:pt modelId="{4C78977C-283A-4BE2-9ABA-D5EE19732797}" type="pres">
      <dgm:prSet presAssocID="{B57A0124-D836-4419-BF06-E009F92C0F0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9A87C36-EDDA-47B3-AB26-EF4ABD342D67}" type="pres">
      <dgm:prSet presAssocID="{B57A0124-D836-4419-BF06-E009F92C0F0F}" presName="childText" presStyleLbl="revTx" presStyleIdx="0" presStyleCnt="2">
        <dgm:presLayoutVars>
          <dgm:bulletEnabled val="1"/>
        </dgm:presLayoutVars>
      </dgm:prSet>
      <dgm:spPr/>
    </dgm:pt>
    <dgm:pt modelId="{72D7A6C1-94E3-4A44-9502-F98B1A785798}" type="pres">
      <dgm:prSet presAssocID="{44658CEB-F872-4531-A39C-253FCBDEEA5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CF01667-9835-48C2-9DA1-76857E53BD7B}" type="pres">
      <dgm:prSet presAssocID="{44658CEB-F872-4531-A39C-253FCBDEEA5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A78C2626-9BDD-4F8B-90BB-797FEA5469EA}" srcId="{B7E984FC-593C-4777-B0E4-BB5E9BACD1E8}" destId="{05706866-C75D-4030-A717-934E5979084D}" srcOrd="0" destOrd="0" parTransId="{85C1B0D3-5F78-4A62-9652-DB1199454A88}" sibTransId="{540FA74B-27EB-4D88-8014-BC87F57749D0}"/>
    <dgm:cxn modelId="{D2D31A3F-BD0B-4D66-ABFE-F91D11D00393}" srcId="{1299D3FC-0329-478A-801C-C25BCC63BAD5}" destId="{B57A0124-D836-4419-BF06-E009F92C0F0F}" srcOrd="0" destOrd="0" parTransId="{041765B1-E338-496D-BEA4-E3C97A9A0D4A}" sibTransId="{4C3444A5-B07B-4DB3-BF17-71375D3797F2}"/>
    <dgm:cxn modelId="{5B024F40-2264-43B6-83D0-DE797BB5E191}" type="presOf" srcId="{B7E984FC-593C-4777-B0E4-BB5E9BACD1E8}" destId="{D9A87C36-EDDA-47B3-AB26-EF4ABD342D67}" srcOrd="0" destOrd="0" presId="urn:microsoft.com/office/officeart/2005/8/layout/vList2"/>
    <dgm:cxn modelId="{0B6F6D62-29E7-45AA-B7B8-44C9D9BA0AC3}" type="presOf" srcId="{9B41836A-E6CE-40B5-8A1A-03AFEE2BF8CB}" destId="{FCF01667-9835-48C2-9DA1-76857E53BD7B}" srcOrd="0" destOrd="3" presId="urn:microsoft.com/office/officeart/2005/8/layout/vList2"/>
    <dgm:cxn modelId="{46DD0E63-D7FD-45A9-B06B-B35D5EFFF148}" srcId="{44658CEB-F872-4531-A39C-253FCBDEEA53}" destId="{06F13F57-27FD-4344-9D70-9E42D5991600}" srcOrd="0" destOrd="0" parTransId="{948A9781-DDA8-441F-A3C8-E739111C1E36}" sibTransId="{BB5D68C5-04E2-405A-BEB8-57CEA748ADA7}"/>
    <dgm:cxn modelId="{7F7F0348-F112-46AC-BE22-C946933D6A40}" srcId="{06F13F57-27FD-4344-9D70-9E42D5991600}" destId="{BED8D40E-2627-4013-BDFF-0DA95D50EAEA}" srcOrd="1" destOrd="0" parTransId="{E7BE8E04-DCFE-4F9C-A405-36E18F2D6903}" sibTransId="{C9CD4041-7642-414B-8E49-414202009FA7}"/>
    <dgm:cxn modelId="{A4416050-87A5-4D9C-B9F2-CF557A3A56A0}" type="presOf" srcId="{327B5B93-9394-4486-8ADE-A3A6FB59E573}" destId="{FCF01667-9835-48C2-9DA1-76857E53BD7B}" srcOrd="0" destOrd="1" presId="urn:microsoft.com/office/officeart/2005/8/layout/vList2"/>
    <dgm:cxn modelId="{142DE653-BDDE-4E48-8188-422B459DAD87}" srcId="{B57A0124-D836-4419-BF06-E009F92C0F0F}" destId="{B7E984FC-593C-4777-B0E4-BB5E9BACD1E8}" srcOrd="0" destOrd="0" parTransId="{088D64DA-1291-4100-81DD-C20CDCF0C1C2}" sibTransId="{B81BB9C9-2F2A-4DDD-8C78-8425D3A80D75}"/>
    <dgm:cxn modelId="{02CCCA87-1809-4F0E-991A-01131A5BC0E9}" srcId="{1299D3FC-0329-478A-801C-C25BCC63BAD5}" destId="{44658CEB-F872-4531-A39C-253FCBDEEA53}" srcOrd="1" destOrd="0" parTransId="{410899C5-DC94-49B7-8D36-BD0730D40327}" sibTransId="{7A63E046-4A5A-4326-B59B-419785E4354A}"/>
    <dgm:cxn modelId="{910CBD9A-03BB-4E26-9BDC-FDF7E137254A}" srcId="{06F13F57-27FD-4344-9D70-9E42D5991600}" destId="{327B5B93-9394-4486-8ADE-A3A6FB59E573}" srcOrd="0" destOrd="0" parTransId="{D27AA7FA-83A6-44C3-87BD-FB0C1AC4E397}" sibTransId="{4649DF06-B07F-4782-B65C-1CAEEA66AC15}"/>
    <dgm:cxn modelId="{6869499E-A958-43C1-B1C2-1132CFCE8240}" type="presOf" srcId="{06F13F57-27FD-4344-9D70-9E42D5991600}" destId="{FCF01667-9835-48C2-9DA1-76857E53BD7B}" srcOrd="0" destOrd="0" presId="urn:microsoft.com/office/officeart/2005/8/layout/vList2"/>
    <dgm:cxn modelId="{B9B99BC2-532C-4F7F-A013-2EA1E94EB2B3}" srcId="{06F13F57-27FD-4344-9D70-9E42D5991600}" destId="{9B41836A-E6CE-40B5-8A1A-03AFEE2BF8CB}" srcOrd="2" destOrd="0" parTransId="{40D0E4C6-B334-425D-BFD6-3B2C9BF871DC}" sibTransId="{895B669A-4150-46BD-9818-5B169E30C2A7}"/>
    <dgm:cxn modelId="{893D31C5-CF4A-4C21-AB7C-3335AC98E9C1}" type="presOf" srcId="{44658CEB-F872-4531-A39C-253FCBDEEA53}" destId="{72D7A6C1-94E3-4A44-9502-F98B1A785798}" srcOrd="0" destOrd="0" presId="urn:microsoft.com/office/officeart/2005/8/layout/vList2"/>
    <dgm:cxn modelId="{32F555CA-982F-42EE-8F0F-29663C068FB3}" type="presOf" srcId="{BED8D40E-2627-4013-BDFF-0DA95D50EAEA}" destId="{FCF01667-9835-48C2-9DA1-76857E53BD7B}" srcOrd="0" destOrd="2" presId="urn:microsoft.com/office/officeart/2005/8/layout/vList2"/>
    <dgm:cxn modelId="{F31D2ECD-BA14-4B86-850C-968503ECB544}" type="presOf" srcId="{1299D3FC-0329-478A-801C-C25BCC63BAD5}" destId="{75DCD532-7246-4BF8-BCE9-86E86A32C813}" srcOrd="0" destOrd="0" presId="urn:microsoft.com/office/officeart/2005/8/layout/vList2"/>
    <dgm:cxn modelId="{55BE45D1-A9F2-449F-93D8-10CBF88B4E6B}" srcId="{B7E984FC-593C-4777-B0E4-BB5E9BACD1E8}" destId="{B8A89CCC-7391-4EF7-B6E9-3DE6187EAEBF}" srcOrd="1" destOrd="0" parTransId="{F3854A93-5D08-4EF1-932B-177BCE5C2B44}" sibTransId="{F3BB48AD-73F4-46E1-8F99-16C0E180284A}"/>
    <dgm:cxn modelId="{3683C9D2-12E1-453C-BEA3-88BD4CB3F82A}" type="presOf" srcId="{B8A89CCC-7391-4EF7-B6E9-3DE6187EAEBF}" destId="{D9A87C36-EDDA-47B3-AB26-EF4ABD342D67}" srcOrd="0" destOrd="2" presId="urn:microsoft.com/office/officeart/2005/8/layout/vList2"/>
    <dgm:cxn modelId="{73C262EA-5179-4795-BE41-70D5930DCD0D}" type="presOf" srcId="{05706866-C75D-4030-A717-934E5979084D}" destId="{D9A87C36-EDDA-47B3-AB26-EF4ABD342D67}" srcOrd="0" destOrd="1" presId="urn:microsoft.com/office/officeart/2005/8/layout/vList2"/>
    <dgm:cxn modelId="{BB2CA3F0-6F10-4926-9DAC-CC63C840EF19}" type="presOf" srcId="{B57A0124-D836-4419-BF06-E009F92C0F0F}" destId="{4C78977C-283A-4BE2-9ABA-D5EE19732797}" srcOrd="0" destOrd="0" presId="urn:microsoft.com/office/officeart/2005/8/layout/vList2"/>
    <dgm:cxn modelId="{40FC62DD-4660-4FE4-B286-EB50E88ED83C}" type="presParOf" srcId="{75DCD532-7246-4BF8-BCE9-86E86A32C813}" destId="{4C78977C-283A-4BE2-9ABA-D5EE19732797}" srcOrd="0" destOrd="0" presId="urn:microsoft.com/office/officeart/2005/8/layout/vList2"/>
    <dgm:cxn modelId="{BB3562B8-CD02-4794-843D-7F51ABCF1770}" type="presParOf" srcId="{75DCD532-7246-4BF8-BCE9-86E86A32C813}" destId="{D9A87C36-EDDA-47B3-AB26-EF4ABD342D67}" srcOrd="1" destOrd="0" presId="urn:microsoft.com/office/officeart/2005/8/layout/vList2"/>
    <dgm:cxn modelId="{70E6C882-AE17-40F0-98D5-BD3C731EAEB6}" type="presParOf" srcId="{75DCD532-7246-4BF8-BCE9-86E86A32C813}" destId="{72D7A6C1-94E3-4A44-9502-F98B1A785798}" srcOrd="2" destOrd="0" presId="urn:microsoft.com/office/officeart/2005/8/layout/vList2"/>
    <dgm:cxn modelId="{5AAD74A6-60A5-4740-BD85-C6D7D7D8A1C4}" type="presParOf" srcId="{75DCD532-7246-4BF8-BCE9-86E86A32C813}" destId="{FCF01667-9835-48C2-9DA1-76857E53BD7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A6408-58F5-4185-979D-78D85C3648D8}">
      <dsp:nvSpPr>
        <dsp:cNvPr id="0" name=""/>
        <dsp:cNvSpPr/>
      </dsp:nvSpPr>
      <dsp:spPr>
        <a:xfrm>
          <a:off x="0" y="460020"/>
          <a:ext cx="6900512" cy="318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479044" rIns="535556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Learning Goals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Bocce: Vocabulary, Types of Shots &amp; How to Play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Warm-Up: </a:t>
          </a:r>
          <a:r>
            <a:rPr lang="en-US" sz="2300" kern="1200" dirty="0" err="1"/>
            <a:t>Darebee</a:t>
          </a:r>
          <a:r>
            <a:rPr lang="en-US" sz="2300" kern="1200" dirty="0"/>
            <a:t> Setting Goals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Activity for Home: Modified Bocce Game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Activity: Double Dare Fitness Challenge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Cool Down: Darebee Unbound</a:t>
          </a:r>
        </a:p>
      </dsp:txBody>
      <dsp:txXfrm>
        <a:off x="0" y="460020"/>
        <a:ext cx="6900512" cy="3187800"/>
      </dsp:txXfrm>
    </dsp:sp>
    <dsp:sp modelId="{3118D1BC-6DE5-458D-854A-A1D5C7F679F0}">
      <dsp:nvSpPr>
        <dsp:cNvPr id="0" name=""/>
        <dsp:cNvSpPr/>
      </dsp:nvSpPr>
      <dsp:spPr>
        <a:xfrm>
          <a:off x="345025" y="120540"/>
          <a:ext cx="4830358" cy="6789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What are we doing today?</a:t>
          </a:r>
          <a:endParaRPr lang="en-US" sz="2800" kern="1200" dirty="0"/>
        </a:p>
      </dsp:txBody>
      <dsp:txXfrm>
        <a:off x="378169" y="153684"/>
        <a:ext cx="4764070" cy="612672"/>
      </dsp:txXfrm>
    </dsp:sp>
    <dsp:sp modelId="{1D53C078-DDA8-4D43-9CDE-26CA44CC7D84}">
      <dsp:nvSpPr>
        <dsp:cNvPr id="0" name=""/>
        <dsp:cNvSpPr/>
      </dsp:nvSpPr>
      <dsp:spPr>
        <a:xfrm>
          <a:off x="0" y="4111500"/>
          <a:ext cx="6900512" cy="1304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479044" rIns="535556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Bocce Exit Ticket </a:t>
          </a:r>
          <a:r>
            <a:rPr lang="en-US" sz="2300" kern="1200"/>
            <a:t>–  Available in </a:t>
          </a:r>
          <a:r>
            <a:rPr lang="en-US" sz="2300" kern="1200" dirty="0"/>
            <a:t>Announcements &amp; under Live Lessons Module</a:t>
          </a:r>
        </a:p>
      </dsp:txBody>
      <dsp:txXfrm>
        <a:off x="0" y="4111500"/>
        <a:ext cx="6900512" cy="1304100"/>
      </dsp:txXfrm>
    </dsp:sp>
    <dsp:sp modelId="{6789FCD3-C33F-43CA-B27D-2E009E64905D}">
      <dsp:nvSpPr>
        <dsp:cNvPr id="0" name=""/>
        <dsp:cNvSpPr/>
      </dsp:nvSpPr>
      <dsp:spPr>
        <a:xfrm>
          <a:off x="345025" y="3772020"/>
          <a:ext cx="4830358" cy="67896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What’s Due?</a:t>
          </a:r>
          <a:endParaRPr lang="en-US" sz="2800" kern="1200"/>
        </a:p>
      </dsp:txBody>
      <dsp:txXfrm>
        <a:off x="378169" y="3805164"/>
        <a:ext cx="4764070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3CC54-E2BB-4EB7-89D2-AD2BEADECB25}">
      <dsp:nvSpPr>
        <dsp:cNvPr id="0" name=""/>
        <dsp:cNvSpPr/>
      </dsp:nvSpPr>
      <dsp:spPr>
        <a:xfrm>
          <a:off x="0" y="528605"/>
          <a:ext cx="7040799" cy="10342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u="sng" kern="1200"/>
            <a:t>Dead Ball</a:t>
          </a:r>
          <a:r>
            <a:rPr lang="en-US" sz="2600" b="1" kern="1200"/>
            <a:t> – </a:t>
          </a:r>
          <a:r>
            <a:rPr lang="en-US" sz="2600" kern="1200"/>
            <a:t>ball that has been ruled, by the official, as disqualified due to some infringement</a:t>
          </a:r>
        </a:p>
      </dsp:txBody>
      <dsp:txXfrm>
        <a:off x="50489" y="579094"/>
        <a:ext cx="6939821" cy="933302"/>
      </dsp:txXfrm>
    </dsp:sp>
    <dsp:sp modelId="{197204AB-AA27-4496-B23E-00E2A05ECB08}">
      <dsp:nvSpPr>
        <dsp:cNvPr id="0" name=""/>
        <dsp:cNvSpPr/>
      </dsp:nvSpPr>
      <dsp:spPr>
        <a:xfrm>
          <a:off x="0" y="1637765"/>
          <a:ext cx="7040799" cy="103428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u="sng" kern="1200" dirty="0"/>
            <a:t>Live Ball</a:t>
          </a:r>
          <a:r>
            <a:rPr lang="en-US" sz="2600" b="1" kern="1200" dirty="0"/>
            <a:t> – </a:t>
          </a:r>
          <a:r>
            <a:rPr lang="en-US" sz="2600" kern="1200" dirty="0"/>
            <a:t>“good” – ball rolled is legitimate &amp; legal</a:t>
          </a:r>
        </a:p>
      </dsp:txBody>
      <dsp:txXfrm>
        <a:off x="50489" y="1688254"/>
        <a:ext cx="6939821" cy="933302"/>
      </dsp:txXfrm>
    </dsp:sp>
    <dsp:sp modelId="{551C41A1-D43B-4EE6-8E8B-D0571AE3F7BB}">
      <dsp:nvSpPr>
        <dsp:cNvPr id="0" name=""/>
        <dsp:cNvSpPr/>
      </dsp:nvSpPr>
      <dsp:spPr>
        <a:xfrm>
          <a:off x="0" y="2746925"/>
          <a:ext cx="7040799" cy="103428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u="sng" kern="1200"/>
            <a:t>Foul</a:t>
          </a:r>
          <a:r>
            <a:rPr lang="en-US" sz="2600" b="1" kern="1200"/>
            <a:t> – </a:t>
          </a:r>
          <a:r>
            <a:rPr lang="en-US" sz="2600" kern="1200"/>
            <a:t>relates to either a foot foul or a like foul</a:t>
          </a:r>
        </a:p>
      </dsp:txBody>
      <dsp:txXfrm>
        <a:off x="50489" y="2797414"/>
        <a:ext cx="6939821" cy="933302"/>
      </dsp:txXfrm>
    </dsp:sp>
    <dsp:sp modelId="{0E52F18F-F196-48A1-8137-6E18445FBF4B}">
      <dsp:nvSpPr>
        <dsp:cNvPr id="0" name=""/>
        <dsp:cNvSpPr/>
      </dsp:nvSpPr>
      <dsp:spPr>
        <a:xfrm>
          <a:off x="0" y="3856085"/>
          <a:ext cx="7040799" cy="103428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u="sng" kern="1200"/>
            <a:t>Foul Line</a:t>
          </a:r>
          <a:r>
            <a:rPr lang="en-US" sz="2600" b="1" kern="1200"/>
            <a:t> – </a:t>
          </a:r>
          <a:r>
            <a:rPr lang="en-US" sz="2600" kern="1200"/>
            <a:t>the lines on the court the player must stay behind before the ball is released</a:t>
          </a:r>
        </a:p>
      </dsp:txBody>
      <dsp:txXfrm>
        <a:off x="50489" y="3906574"/>
        <a:ext cx="6939821" cy="933302"/>
      </dsp:txXfrm>
    </dsp:sp>
    <dsp:sp modelId="{2930AC2C-50CD-41B9-8FD9-9C4617DD5143}">
      <dsp:nvSpPr>
        <dsp:cNvPr id="0" name=""/>
        <dsp:cNvSpPr/>
      </dsp:nvSpPr>
      <dsp:spPr>
        <a:xfrm>
          <a:off x="0" y="4965245"/>
          <a:ext cx="7040799" cy="10342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u="sng" kern="1200"/>
            <a:t>Initial Point</a:t>
          </a:r>
          <a:r>
            <a:rPr lang="en-US" sz="2600" b="1" kern="1200"/>
            <a:t> – </a:t>
          </a:r>
          <a:r>
            <a:rPr lang="en-US" sz="2600" kern="1200"/>
            <a:t>the first ball rolled in an end toward the pallina </a:t>
          </a:r>
        </a:p>
      </dsp:txBody>
      <dsp:txXfrm>
        <a:off x="50489" y="5015734"/>
        <a:ext cx="6939821" cy="9333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78977C-283A-4BE2-9ABA-D5EE19732797}">
      <dsp:nvSpPr>
        <dsp:cNvPr id="0" name=""/>
        <dsp:cNvSpPr/>
      </dsp:nvSpPr>
      <dsp:spPr>
        <a:xfrm>
          <a:off x="0" y="17526"/>
          <a:ext cx="6367912" cy="767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Hitting</a:t>
          </a:r>
        </a:p>
      </dsp:txBody>
      <dsp:txXfrm>
        <a:off x="37467" y="54993"/>
        <a:ext cx="6292978" cy="692586"/>
      </dsp:txXfrm>
    </dsp:sp>
    <dsp:sp modelId="{D9A87C36-EDDA-47B3-AB26-EF4ABD342D67}">
      <dsp:nvSpPr>
        <dsp:cNvPr id="0" name=""/>
        <dsp:cNvSpPr/>
      </dsp:nvSpPr>
      <dsp:spPr>
        <a:xfrm>
          <a:off x="0" y="785046"/>
          <a:ext cx="6367912" cy="225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181" tIns="27940" rIns="156464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Shot played to displace other balls around the target ball, rather than playing a slow gentle roll to gain the advantage/point. 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Played with such force to reach the far end of the court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May be played from anywhere up to the 10-foot hitting/pointing line</a:t>
          </a:r>
        </a:p>
      </dsp:txBody>
      <dsp:txXfrm>
        <a:off x="0" y="785046"/>
        <a:ext cx="6367912" cy="2252160"/>
      </dsp:txXfrm>
    </dsp:sp>
    <dsp:sp modelId="{72D7A6C1-94E3-4A44-9502-F98B1A785798}">
      <dsp:nvSpPr>
        <dsp:cNvPr id="0" name=""/>
        <dsp:cNvSpPr/>
      </dsp:nvSpPr>
      <dsp:spPr>
        <a:xfrm>
          <a:off x="0" y="3037206"/>
          <a:ext cx="6367912" cy="7675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Pointing</a:t>
          </a:r>
        </a:p>
      </dsp:txBody>
      <dsp:txXfrm>
        <a:off x="37467" y="3074673"/>
        <a:ext cx="6292978" cy="692586"/>
      </dsp:txXfrm>
    </dsp:sp>
    <dsp:sp modelId="{FCF01667-9835-48C2-9DA1-76857E53BD7B}">
      <dsp:nvSpPr>
        <dsp:cNvPr id="0" name=""/>
        <dsp:cNvSpPr/>
      </dsp:nvSpPr>
      <dsp:spPr>
        <a:xfrm>
          <a:off x="0" y="3804726"/>
          <a:ext cx="6367912" cy="258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181" tIns="25400" rIns="142240" bIns="2540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Shot played to get the ball close to the target ball, rather than trying to scatter/displace other balls.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Played with a soft, smooth release, finesse, &amp; gentle motion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Usually from standing position rather than running/moving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Must release the ball before crossing the hitting/pointing line</a:t>
          </a:r>
        </a:p>
      </dsp:txBody>
      <dsp:txXfrm>
        <a:off x="0" y="3804726"/>
        <a:ext cx="6367912" cy="2583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E4664-048A-4028-8814-54F97C23E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E133C9-271C-47ED-9FAE-6A8219CB75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65924-AE85-4D07-A022-7C08D793B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47C6D-BCAE-463C-BCF6-670DBDFF4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2DD04-E063-4403-A023-52DDE6AB5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25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3127E-508C-4E35-BAA3-722CCD704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0967B-D591-4D7F-92FB-2F553B715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21C21-F232-4D8E-9518-ED0E3FE6D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7C3F9-8826-4BEB-A6B6-A5B5E9D7A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4E7A5-6BFE-4DDF-9031-873C0DFDD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6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4D516-E8D4-4359-A089-042A27228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40285-C0C8-4880-9EA8-9DBF244D4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1D514-0F2F-477B-B34C-E067B88CE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8CEBE-1FD0-4381-B996-4F305C0B3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FC7B4-72DC-4B3F-B6B3-24D4AD793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51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8CCC2-1CAF-43C7-9124-442450BEF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74569-B404-41EF-B789-997B1EB14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37059-922D-4C7F-9375-252C067D7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2CFD20-3D98-4655-A91D-3B746AC17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86DFA-C76F-4DFB-AB33-195076A0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5DC3D-47D0-4BC2-B715-1411793C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80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7FE1E-D1E7-4654-B331-955AFDCE3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1956A-8A5C-4596-B0E6-44A2E05F7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931384-6A41-4022-B789-AEC4F91CD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D01AAB-6233-48B1-89B9-E1D989D6A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5E22D2-8999-4451-A6A4-F8918CAB3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DB74A3-E4B6-4F91-BE93-D3603C62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AEEDDC-20D2-469E-BB9B-00392DD0D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B0A6A7-9C0C-4931-B966-30905DEAD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1975B-F2C8-4113-9216-EC7D006C1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FFE0D4-9E2B-4DE4-AF10-066A900BD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AA35F0-29C3-44A7-B3D3-B02F8A08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9DABEB-73A3-4C6A-A2D1-03D1F1BA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34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5B28E7-7AC2-4DDA-808B-ADC68850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B5950-C7AB-44DE-941A-CD3E7FF1B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7D042-DA6D-438A-9249-8AF9C452F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24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5F640-9214-40E6-8014-24C18DA11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F3E04-8189-4CC0-ADE4-E4FE6F8DC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4FC3B-7C4E-4316-802B-A8ED171A8F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1D22A-F95D-4DFD-A757-5E8EC2495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18715D-93E5-4DBD-9508-3E5011477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36E5F-9278-46CE-A615-E50A3C30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09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7945E-6C58-481E-9B57-500EB51E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CFDD16-E0BB-4676-9FA3-812123D6E1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1C73D-BC03-46D6-B8E6-1AD2FA5265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4F23FB-C319-47C9-BE7D-843E7683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0E8737-BAD8-439F-8CD4-B48C033FD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0764A-99B9-49CA-A305-D974C2ED2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47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47B52-99AA-4749-9208-5195D72D6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03DCDB-632F-43CB-B621-1B1942D7E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BDF6A-22B8-4151-9EFD-ED4B22E79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255D5-3E73-4E2C-BF21-65CA703DD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C4164-5E0E-477F-860E-33E1CF6D2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6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13DB83-BAC0-4BCB-B229-D1B7D85BE6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DE3B9A-DDAB-4904-9F06-3DE4825F1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88BF5-C09D-4C14-9D4A-6723BA7CE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566AC-A97E-460F-9946-E279237C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529B4-DB88-48BA-AFD7-C97262DB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4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6A7978-D831-475A-9165-4C988500C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F94B4-0EDC-4D15-8261-6722AC84B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E1DE7-C126-4A95-939C-B1080102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CB065-C113-407D-9C0B-A90A492759C3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16035-5FC4-458A-B5A6-59E0EBFA3D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2D220-D093-4621-B808-DD9A8CE55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05AEC-3252-492D-B60C-A4A739ECD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5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2hhN6S-1ur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V7u4kviN99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6821C3-E039-423D-BF89-DE0223F22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63" r="13304"/>
          <a:stretch/>
        </p:blipFill>
        <p:spPr>
          <a:xfrm>
            <a:off x="20" y="584909"/>
            <a:ext cx="5718616" cy="5509675"/>
          </a:xfrm>
          <a:custGeom>
            <a:avLst/>
            <a:gdLst/>
            <a:ahLst/>
            <a:cxnLst/>
            <a:rect l="l" t="t" r="r" b="b"/>
            <a:pathLst>
              <a:path w="5718636" h="5509675">
                <a:moveTo>
                  <a:pt x="0" y="0"/>
                </a:moveTo>
                <a:lnTo>
                  <a:pt x="2672821" y="0"/>
                </a:lnTo>
                <a:lnTo>
                  <a:pt x="2673116" y="639"/>
                </a:lnTo>
                <a:lnTo>
                  <a:pt x="3175662" y="639"/>
                </a:lnTo>
                <a:lnTo>
                  <a:pt x="5718636" y="5509675"/>
                </a:lnTo>
                <a:lnTo>
                  <a:pt x="502842" y="5509675"/>
                </a:lnTo>
                <a:lnTo>
                  <a:pt x="502842" y="5509036"/>
                </a:lnTo>
                <a:lnTo>
                  <a:pt x="0" y="5509036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7CDB40A-75BB-4498-A20B-59C3984A3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2619" y="585526"/>
            <a:ext cx="8349381" cy="5509038"/>
          </a:xfrm>
          <a:custGeom>
            <a:avLst/>
            <a:gdLst>
              <a:gd name="connsiteX0" fmla="*/ 0 w 8349381"/>
              <a:gd name="connsiteY0" fmla="*/ 0 h 5509038"/>
              <a:gd name="connsiteX1" fmla="*/ 8349381 w 8349381"/>
              <a:gd name="connsiteY1" fmla="*/ 0 h 5509038"/>
              <a:gd name="connsiteX2" fmla="*/ 5806407 w 8349381"/>
              <a:gd name="connsiteY2" fmla="*/ 5509038 h 5509038"/>
              <a:gd name="connsiteX3" fmla="*/ 0 w 8349381"/>
              <a:gd name="connsiteY3" fmla="*/ 5509038 h 550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9381" h="5509038">
                <a:moveTo>
                  <a:pt x="0" y="0"/>
                </a:moveTo>
                <a:lnTo>
                  <a:pt x="8349381" y="0"/>
                </a:lnTo>
                <a:lnTo>
                  <a:pt x="5806407" y="5509038"/>
                </a:lnTo>
                <a:lnTo>
                  <a:pt x="0" y="550903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A4FDB-9027-4DA2-9ED7-C40CB3C52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6272" y="3651047"/>
            <a:ext cx="5370576" cy="911117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FFFFFF"/>
                </a:solidFill>
                <a:latin typeface="+mj-lt"/>
              </a:rPr>
              <a:t>Bocce: How to Play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03F73A-536B-4A88-8079-0188EFDA6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3746" y="1415770"/>
            <a:ext cx="5683102" cy="2235277"/>
          </a:xfrm>
        </p:spPr>
        <p:txBody>
          <a:bodyPr>
            <a:normAutofit/>
          </a:bodyPr>
          <a:lstStyle/>
          <a:p>
            <a:pPr algn="l"/>
            <a:r>
              <a:rPr lang="en-US" sz="8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</p:spTree>
    <p:extLst>
      <p:ext uri="{BB962C8B-B14F-4D97-AF65-F5344CB8AC3E}">
        <p14:creationId xmlns:p14="http://schemas.microsoft.com/office/powerpoint/2010/main" val="3433052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1C045E-5B43-4717-9FCB-C20B55C31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70" y="593815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DF6588-7505-4FCA-A9BD-99F118A7E0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547747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5666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3C6B-0D73-47C2-81FB-665533037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42365"/>
            <a:ext cx="5314536" cy="1325563"/>
          </a:xfrm>
        </p:spPr>
        <p:txBody>
          <a:bodyPr>
            <a:norm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0EC87-6903-43BF-A251-AA551B088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ctr">
            <a:normAutofit/>
          </a:bodyPr>
          <a:lstStyle/>
          <a:p>
            <a:r>
              <a:rPr lang="en-US" dirty="0"/>
              <a:t>I can work hard at home and in school to improve my physical fitness</a:t>
            </a:r>
          </a:p>
          <a:p>
            <a:r>
              <a:rPr lang="en-US" dirty="0"/>
              <a:t>I can describe the rules of bocce</a:t>
            </a:r>
          </a:p>
          <a:p>
            <a:r>
              <a:rPr lang="en-US" dirty="0"/>
              <a:t>I can participate in a modified game of bocce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441C73-6C0F-49FF-A78C-42C5D5B68F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9" r="11376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0936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28">
            <a:extLst>
              <a:ext uri="{FF2B5EF4-FFF2-40B4-BE49-F238E27FC236}">
                <a16:creationId xmlns:a16="http://schemas.microsoft.com/office/drawing/2014/main" id="{3B432D73-5C38-474F-AF96-A3228731B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AF3FDB-6344-4544-A26C-C7394B295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3515244" cy="5340097"/>
          </a:xfrm>
        </p:spPr>
        <p:txBody>
          <a:bodyPr anchor="ctr"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Bocce Vocabulary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97C1EE1-D17D-43DD-94A7-DDDE99F5E2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9100528"/>
              </p:ext>
            </p:extLst>
          </p:nvPr>
        </p:nvGraphicFramePr>
        <p:xfrm>
          <a:off x="4985886" y="108488"/>
          <a:ext cx="7040799" cy="6528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1655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07053" cy="6858000"/>
            <a:chOff x="651279" y="598259"/>
            <a:chExt cx="10889442" cy="5680742"/>
          </a:xfrm>
        </p:grpSpPr>
        <p:sp>
          <p:nvSpPr>
            <p:cNvPr id="34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4BFD16-743F-4B63-A52C-E43C7461A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3515244" cy="5340097"/>
          </a:xfrm>
        </p:spPr>
        <p:txBody>
          <a:bodyPr anchor="ctr"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Bocce: Types of Shots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ABE962-1F80-42F4-9528-214828BC55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279755"/>
              </p:ext>
            </p:extLst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5351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D84B19-9EA5-4020-B5A2-6F68D4134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Play Bocce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1BD4D-111A-442C-9FEE-36E89D4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278" y="1645723"/>
            <a:ext cx="9144000" cy="420001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EF628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Play Bocce</a:t>
            </a:r>
            <a:endParaRPr lang="en-US" dirty="0">
              <a:solidFill>
                <a:srgbClr val="EF6289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D5B9069-C143-430F-8CA8-E782DFD71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34" y="2426818"/>
            <a:ext cx="5330182" cy="3997637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32AAA15-A744-4733-92D7-6DA454E03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073" y="2863881"/>
            <a:ext cx="5455917" cy="312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12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EC8B-1E06-4A66-870A-044B32A84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Warm-up: </a:t>
            </a:r>
            <a:r>
              <a:rPr lang="en-US" sz="4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Darebee</a:t>
            </a:r>
            <a:r>
              <a:rPr lang="en-US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Setting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67431-F5A4-4654-87AA-350C360FA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/>
              <a:t>Directions</a:t>
            </a:r>
            <a:r>
              <a:rPr lang="en-US" b="1" dirty="0"/>
              <a:t>: </a:t>
            </a:r>
            <a:r>
              <a:rPr lang="en-US" dirty="0"/>
              <a:t>Complete the following exercises 2x</a:t>
            </a:r>
          </a:p>
          <a:p>
            <a:pPr lvl="1"/>
            <a:r>
              <a:rPr lang="en-US" dirty="0"/>
              <a:t>4 Lunges</a:t>
            </a:r>
          </a:p>
          <a:p>
            <a:pPr lvl="1"/>
            <a:r>
              <a:rPr lang="en-US" dirty="0"/>
              <a:t>20 Side Leg Raises</a:t>
            </a:r>
          </a:p>
          <a:p>
            <a:pPr lvl="1"/>
            <a:r>
              <a:rPr lang="en-US" dirty="0"/>
              <a:t>20 Punches</a:t>
            </a:r>
          </a:p>
          <a:p>
            <a:pPr lvl="1"/>
            <a:r>
              <a:rPr lang="en-US" dirty="0"/>
              <a:t>4 Lunges</a:t>
            </a:r>
          </a:p>
          <a:p>
            <a:pPr lvl="1"/>
            <a:r>
              <a:rPr lang="en-US" dirty="0"/>
              <a:t>4 Knee-to-Elbows</a:t>
            </a:r>
          </a:p>
          <a:p>
            <a:pPr lvl="1"/>
            <a:r>
              <a:rPr lang="en-US" dirty="0"/>
              <a:t>20 Punches</a:t>
            </a:r>
          </a:p>
          <a:p>
            <a:pPr lvl="1"/>
            <a:r>
              <a:rPr lang="en-US" dirty="0"/>
              <a:t>4 Lunges</a:t>
            </a:r>
          </a:p>
          <a:p>
            <a:pPr lvl="1"/>
            <a:r>
              <a:rPr lang="en-US" dirty="0"/>
              <a:t>20 Back Leg Raises</a:t>
            </a:r>
          </a:p>
          <a:p>
            <a:pPr lvl="1"/>
            <a:r>
              <a:rPr lang="en-US" dirty="0"/>
              <a:t>20 Punches</a:t>
            </a:r>
          </a:p>
        </p:txBody>
      </p:sp>
      <p:pic>
        <p:nvPicPr>
          <p:cNvPr id="2050" name="Picture 2" descr="Setting Goals Workout">
            <a:extLst>
              <a:ext uri="{FF2B5EF4-FFF2-40B4-BE49-F238E27FC236}">
                <a16:creationId xmlns:a16="http://schemas.microsoft.com/office/drawing/2014/main" id="{6286D94C-8329-4C8C-ADD1-DAF34F869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" r="4099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A7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090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650589-5C19-49BD-BF20-243FA809A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5614874" cy="1454051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 for Home: Modified Bocce Play</a:t>
            </a:r>
          </a:p>
        </p:txBody>
      </p:sp>
      <p:sp>
        <p:nvSpPr>
          <p:cNvPr id="13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30A58-5178-4137-B79C-F11D9F92A2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27194" r="1930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21169-5111-465C-9F77-79401CF2C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3" y="2612570"/>
            <a:ext cx="5844127" cy="4061361"/>
          </a:xfrm>
        </p:spPr>
        <p:txBody>
          <a:bodyPr anchor="t">
            <a:normAutofit/>
          </a:bodyPr>
          <a:lstStyle/>
          <a:p>
            <a:r>
              <a:rPr lang="en-US" sz="2400" b="1" u="sng" dirty="0">
                <a:solidFill>
                  <a:srgbClr val="000000"/>
                </a:solidFill>
              </a:rPr>
              <a:t>For outdoor play</a:t>
            </a:r>
            <a:r>
              <a:rPr lang="en-US" sz="2400" b="1" dirty="0">
                <a:solidFill>
                  <a:srgbClr val="000000"/>
                </a:solidFill>
              </a:rPr>
              <a:t>:</a:t>
            </a:r>
            <a:r>
              <a:rPr lang="en-US" sz="2400" dirty="0">
                <a:solidFill>
                  <a:srgbClr val="000000"/>
                </a:solidFill>
              </a:rPr>
              <a:t> can substitute softballs/tennis balls/baseballs for the bocce balls &amp; use golf balls as the </a:t>
            </a:r>
            <a:r>
              <a:rPr lang="en-US" sz="2400" dirty="0" err="1">
                <a:solidFill>
                  <a:srgbClr val="000000"/>
                </a:solidFill>
              </a:rPr>
              <a:t>pallina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b="1" u="sng" dirty="0">
                <a:solidFill>
                  <a:srgbClr val="000000"/>
                </a:solidFill>
              </a:rPr>
              <a:t>For indoor play</a:t>
            </a:r>
            <a:r>
              <a:rPr lang="en-US" sz="2400" b="1" dirty="0">
                <a:solidFill>
                  <a:srgbClr val="000000"/>
                </a:solidFill>
              </a:rPr>
              <a:t>: </a:t>
            </a:r>
            <a:r>
              <a:rPr lang="en-US" sz="2400" dirty="0">
                <a:solidFill>
                  <a:srgbClr val="000000"/>
                </a:solidFill>
              </a:rPr>
              <a:t>can substitute sock balls for the bocce balls &amp; use bean bags/shoe</a:t>
            </a:r>
          </a:p>
          <a:p>
            <a:r>
              <a:rPr lang="en-US" sz="2400" b="1" u="sng" dirty="0">
                <a:solidFill>
                  <a:srgbClr val="000000"/>
                </a:solidFill>
              </a:rPr>
              <a:t>Modified Play</a:t>
            </a:r>
            <a:r>
              <a:rPr lang="en-US" sz="2400" dirty="0">
                <a:solidFill>
                  <a:srgbClr val="000000"/>
                </a:solidFill>
              </a:rPr>
              <a:t>: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Can play by yourself or with family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Take turns either throwing or setting the “</a:t>
            </a:r>
            <a:r>
              <a:rPr lang="en-US" sz="2000" dirty="0" err="1">
                <a:solidFill>
                  <a:srgbClr val="000000"/>
                </a:solidFill>
              </a:rPr>
              <a:t>pallina</a:t>
            </a:r>
            <a:r>
              <a:rPr lang="en-US" sz="2000" dirty="0">
                <a:solidFill>
                  <a:srgbClr val="000000"/>
                </a:solidFill>
              </a:rPr>
              <a:t>”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Take turns trying to see who can get their “bocce balls” closest to the </a:t>
            </a:r>
            <a:r>
              <a:rPr lang="en-US" sz="2000" dirty="0" err="1">
                <a:solidFill>
                  <a:srgbClr val="000000"/>
                </a:solidFill>
              </a:rPr>
              <a:t>pallina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819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!!text rectangle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2F8932-46BD-4E71-895A-A6DC46833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737600"/>
            <a:ext cx="3410712" cy="1347443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Double Dare Fitness Challenge</a:t>
            </a:r>
          </a:p>
        </p:txBody>
      </p:sp>
      <p:sp>
        <p:nvSpPr>
          <p:cNvPr id="13" name="!!accent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A03EB-D237-4CA9-9E3C-68885EEFE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u="sng" dirty="0"/>
              <a:t>Directions</a:t>
            </a:r>
            <a:r>
              <a:rPr lang="en-US" sz="2600" dirty="0"/>
              <a:t>: You have 10 seconds to pick your answer. To lock in your answer, do the exercise that goes with it for 30 seconds.</a:t>
            </a:r>
          </a:p>
          <a:p>
            <a:pPr lvl="1"/>
            <a:r>
              <a:rPr lang="en-US" dirty="0"/>
              <a:t>Stuck on a question? Take on the physical challenge – 60 seconds long</a:t>
            </a:r>
          </a:p>
          <a:p>
            <a:pPr lvl="1"/>
            <a:r>
              <a:rPr lang="en-US" dirty="0">
                <a:hlinkClick r:id="rId2"/>
              </a:rPr>
              <a:t>Double Dare Fitness </a:t>
            </a:r>
            <a:r>
              <a:rPr lang="en-US" dirty="0" err="1">
                <a:hlinkClick r:id="rId2"/>
              </a:rPr>
              <a:t>Chllenge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6FA416-C189-4712-B9B9-7D73D376FE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4" r="1" b="1"/>
          <a:stretch/>
        </p:blipFill>
        <p:spPr>
          <a:xfrm>
            <a:off x="5124450" y="634382"/>
            <a:ext cx="6657213" cy="54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85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5F61399-504E-4EC2-9BE0-8BBAC4522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5F2F9FC-C1FE-4278-85D1-2F25E0903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7556683" cy="6858000"/>
            <a:chOff x="1" y="0"/>
            <a:chExt cx="12191996" cy="6858000"/>
          </a:xfrm>
        </p:grpSpPr>
        <p:sp useBgFill="1">
          <p:nvSpPr>
            <p:cNvPr id="74" name="Rectangle 73">
              <a:extLst>
                <a:ext uri="{FF2B5EF4-FFF2-40B4-BE49-F238E27FC236}">
                  <a16:creationId xmlns:a16="http://schemas.microsoft.com/office/drawing/2014/main" id="{C7DAC55B-0532-491D-A00D-543A7D3B6A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74240D1-50AA-4881-B8E8-FB5DA1865F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C6E19B8-6946-4650-88A2-207699C63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60555" y="613446"/>
            <a:ext cx="5235575" cy="5229225"/>
            <a:chOff x="5469352" y="613446"/>
            <a:chExt cx="5235575" cy="5229225"/>
          </a:xfrm>
        </p:grpSpPr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F9FAF7D1-02BB-4EE4-A00B-39EFFE47F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9352" y="613446"/>
              <a:ext cx="5235575" cy="5229225"/>
            </a:xfrm>
            <a:custGeom>
              <a:avLst/>
              <a:gdLst/>
              <a:ahLst/>
              <a:cxnLst/>
              <a:rect l="0" t="0" r="r" b="b"/>
              <a:pathLst>
                <a:path w="3298" h="3294">
                  <a:moveTo>
                    <a:pt x="1649" y="0"/>
                  </a:moveTo>
                  <a:lnTo>
                    <a:pt x="1681" y="3"/>
                  </a:lnTo>
                  <a:lnTo>
                    <a:pt x="1712" y="11"/>
                  </a:lnTo>
                  <a:lnTo>
                    <a:pt x="1742" y="23"/>
                  </a:lnTo>
                  <a:lnTo>
                    <a:pt x="1773" y="38"/>
                  </a:lnTo>
                  <a:lnTo>
                    <a:pt x="1802" y="55"/>
                  </a:lnTo>
                  <a:lnTo>
                    <a:pt x="1832" y="73"/>
                  </a:lnTo>
                  <a:lnTo>
                    <a:pt x="1862" y="89"/>
                  </a:lnTo>
                  <a:lnTo>
                    <a:pt x="1892" y="105"/>
                  </a:lnTo>
                  <a:lnTo>
                    <a:pt x="1921" y="117"/>
                  </a:lnTo>
                  <a:lnTo>
                    <a:pt x="1953" y="125"/>
                  </a:lnTo>
                  <a:lnTo>
                    <a:pt x="1984" y="129"/>
                  </a:lnTo>
                  <a:lnTo>
                    <a:pt x="2017" y="129"/>
                  </a:lnTo>
                  <a:lnTo>
                    <a:pt x="2051" y="127"/>
                  </a:lnTo>
                  <a:lnTo>
                    <a:pt x="2085" y="123"/>
                  </a:lnTo>
                  <a:lnTo>
                    <a:pt x="2119" y="118"/>
                  </a:lnTo>
                  <a:lnTo>
                    <a:pt x="2153" y="114"/>
                  </a:lnTo>
                  <a:lnTo>
                    <a:pt x="2187" y="111"/>
                  </a:lnTo>
                  <a:lnTo>
                    <a:pt x="2219" y="112"/>
                  </a:lnTo>
                  <a:lnTo>
                    <a:pt x="2250" y="116"/>
                  </a:lnTo>
                  <a:lnTo>
                    <a:pt x="2280" y="125"/>
                  </a:lnTo>
                  <a:lnTo>
                    <a:pt x="2305" y="138"/>
                  </a:lnTo>
                  <a:lnTo>
                    <a:pt x="2329" y="155"/>
                  </a:lnTo>
                  <a:lnTo>
                    <a:pt x="2350" y="175"/>
                  </a:lnTo>
                  <a:lnTo>
                    <a:pt x="2371" y="198"/>
                  </a:lnTo>
                  <a:lnTo>
                    <a:pt x="2390" y="222"/>
                  </a:lnTo>
                  <a:lnTo>
                    <a:pt x="2409" y="247"/>
                  </a:lnTo>
                  <a:lnTo>
                    <a:pt x="2428" y="272"/>
                  </a:lnTo>
                  <a:lnTo>
                    <a:pt x="2447" y="296"/>
                  </a:lnTo>
                  <a:lnTo>
                    <a:pt x="2467" y="319"/>
                  </a:lnTo>
                  <a:lnTo>
                    <a:pt x="2490" y="339"/>
                  </a:lnTo>
                  <a:lnTo>
                    <a:pt x="2512" y="357"/>
                  </a:lnTo>
                  <a:lnTo>
                    <a:pt x="2537" y="371"/>
                  </a:lnTo>
                  <a:lnTo>
                    <a:pt x="2564" y="383"/>
                  </a:lnTo>
                  <a:lnTo>
                    <a:pt x="2593" y="393"/>
                  </a:lnTo>
                  <a:lnTo>
                    <a:pt x="2623" y="402"/>
                  </a:lnTo>
                  <a:lnTo>
                    <a:pt x="2653" y="410"/>
                  </a:lnTo>
                  <a:lnTo>
                    <a:pt x="2684" y="418"/>
                  </a:lnTo>
                  <a:lnTo>
                    <a:pt x="2713" y="427"/>
                  </a:lnTo>
                  <a:lnTo>
                    <a:pt x="2742" y="437"/>
                  </a:lnTo>
                  <a:lnTo>
                    <a:pt x="2769" y="449"/>
                  </a:lnTo>
                  <a:lnTo>
                    <a:pt x="2793" y="464"/>
                  </a:lnTo>
                  <a:lnTo>
                    <a:pt x="2815" y="482"/>
                  </a:lnTo>
                  <a:lnTo>
                    <a:pt x="2833" y="504"/>
                  </a:lnTo>
                  <a:lnTo>
                    <a:pt x="2848" y="528"/>
                  </a:lnTo>
                  <a:lnTo>
                    <a:pt x="2860" y="555"/>
                  </a:lnTo>
                  <a:lnTo>
                    <a:pt x="2870" y="584"/>
                  </a:lnTo>
                  <a:lnTo>
                    <a:pt x="2879" y="613"/>
                  </a:lnTo>
                  <a:lnTo>
                    <a:pt x="2887" y="644"/>
                  </a:lnTo>
                  <a:lnTo>
                    <a:pt x="2895" y="674"/>
                  </a:lnTo>
                  <a:lnTo>
                    <a:pt x="2904" y="704"/>
                  </a:lnTo>
                  <a:lnTo>
                    <a:pt x="2914" y="733"/>
                  </a:lnTo>
                  <a:lnTo>
                    <a:pt x="2926" y="760"/>
                  </a:lnTo>
                  <a:lnTo>
                    <a:pt x="2940" y="785"/>
                  </a:lnTo>
                  <a:lnTo>
                    <a:pt x="2958" y="807"/>
                  </a:lnTo>
                  <a:lnTo>
                    <a:pt x="2978" y="830"/>
                  </a:lnTo>
                  <a:lnTo>
                    <a:pt x="3001" y="850"/>
                  </a:lnTo>
                  <a:lnTo>
                    <a:pt x="3025" y="869"/>
                  </a:lnTo>
                  <a:lnTo>
                    <a:pt x="3051" y="888"/>
                  </a:lnTo>
                  <a:lnTo>
                    <a:pt x="3076" y="907"/>
                  </a:lnTo>
                  <a:lnTo>
                    <a:pt x="3100" y="926"/>
                  </a:lnTo>
                  <a:lnTo>
                    <a:pt x="3123" y="947"/>
                  </a:lnTo>
                  <a:lnTo>
                    <a:pt x="3143" y="968"/>
                  </a:lnTo>
                  <a:lnTo>
                    <a:pt x="3160" y="992"/>
                  </a:lnTo>
                  <a:lnTo>
                    <a:pt x="3173" y="1017"/>
                  </a:lnTo>
                  <a:lnTo>
                    <a:pt x="3182" y="1047"/>
                  </a:lnTo>
                  <a:lnTo>
                    <a:pt x="3186" y="1078"/>
                  </a:lnTo>
                  <a:lnTo>
                    <a:pt x="3187" y="1110"/>
                  </a:lnTo>
                  <a:lnTo>
                    <a:pt x="3184" y="1144"/>
                  </a:lnTo>
                  <a:lnTo>
                    <a:pt x="3180" y="1178"/>
                  </a:lnTo>
                  <a:lnTo>
                    <a:pt x="3175" y="1212"/>
                  </a:lnTo>
                  <a:lnTo>
                    <a:pt x="3171" y="1246"/>
                  </a:lnTo>
                  <a:lnTo>
                    <a:pt x="3169" y="1280"/>
                  </a:lnTo>
                  <a:lnTo>
                    <a:pt x="3169" y="1313"/>
                  </a:lnTo>
                  <a:lnTo>
                    <a:pt x="3173" y="1344"/>
                  </a:lnTo>
                  <a:lnTo>
                    <a:pt x="3181" y="1375"/>
                  </a:lnTo>
                  <a:lnTo>
                    <a:pt x="3193" y="1404"/>
                  </a:lnTo>
                  <a:lnTo>
                    <a:pt x="3209" y="1434"/>
                  </a:lnTo>
                  <a:lnTo>
                    <a:pt x="3225" y="1464"/>
                  </a:lnTo>
                  <a:lnTo>
                    <a:pt x="3243" y="1494"/>
                  </a:lnTo>
                  <a:lnTo>
                    <a:pt x="3260" y="1523"/>
                  </a:lnTo>
                  <a:lnTo>
                    <a:pt x="3275" y="1554"/>
                  </a:lnTo>
                  <a:lnTo>
                    <a:pt x="3287" y="1584"/>
                  </a:lnTo>
                  <a:lnTo>
                    <a:pt x="3295" y="1615"/>
                  </a:lnTo>
                  <a:lnTo>
                    <a:pt x="3298" y="1647"/>
                  </a:lnTo>
                  <a:lnTo>
                    <a:pt x="3295" y="1679"/>
                  </a:lnTo>
                  <a:lnTo>
                    <a:pt x="3287" y="1710"/>
                  </a:lnTo>
                  <a:lnTo>
                    <a:pt x="3275" y="1740"/>
                  </a:lnTo>
                  <a:lnTo>
                    <a:pt x="3260" y="1771"/>
                  </a:lnTo>
                  <a:lnTo>
                    <a:pt x="3243" y="1800"/>
                  </a:lnTo>
                  <a:lnTo>
                    <a:pt x="3225" y="1830"/>
                  </a:lnTo>
                  <a:lnTo>
                    <a:pt x="3209" y="1860"/>
                  </a:lnTo>
                  <a:lnTo>
                    <a:pt x="3193" y="1890"/>
                  </a:lnTo>
                  <a:lnTo>
                    <a:pt x="3181" y="1919"/>
                  </a:lnTo>
                  <a:lnTo>
                    <a:pt x="3173" y="1950"/>
                  </a:lnTo>
                  <a:lnTo>
                    <a:pt x="3169" y="1981"/>
                  </a:lnTo>
                  <a:lnTo>
                    <a:pt x="3169" y="2014"/>
                  </a:lnTo>
                  <a:lnTo>
                    <a:pt x="3171" y="2048"/>
                  </a:lnTo>
                  <a:lnTo>
                    <a:pt x="3175" y="2082"/>
                  </a:lnTo>
                  <a:lnTo>
                    <a:pt x="3180" y="2116"/>
                  </a:lnTo>
                  <a:lnTo>
                    <a:pt x="3184" y="2150"/>
                  </a:lnTo>
                  <a:lnTo>
                    <a:pt x="3187" y="2184"/>
                  </a:lnTo>
                  <a:lnTo>
                    <a:pt x="3186" y="2216"/>
                  </a:lnTo>
                  <a:lnTo>
                    <a:pt x="3182" y="2247"/>
                  </a:lnTo>
                  <a:lnTo>
                    <a:pt x="3173" y="2277"/>
                  </a:lnTo>
                  <a:lnTo>
                    <a:pt x="3160" y="2302"/>
                  </a:lnTo>
                  <a:lnTo>
                    <a:pt x="3143" y="2326"/>
                  </a:lnTo>
                  <a:lnTo>
                    <a:pt x="3123" y="2347"/>
                  </a:lnTo>
                  <a:lnTo>
                    <a:pt x="3100" y="2368"/>
                  </a:lnTo>
                  <a:lnTo>
                    <a:pt x="3076" y="2387"/>
                  </a:lnTo>
                  <a:lnTo>
                    <a:pt x="3051" y="2406"/>
                  </a:lnTo>
                  <a:lnTo>
                    <a:pt x="3025" y="2425"/>
                  </a:lnTo>
                  <a:lnTo>
                    <a:pt x="3001" y="2444"/>
                  </a:lnTo>
                  <a:lnTo>
                    <a:pt x="2978" y="2464"/>
                  </a:lnTo>
                  <a:lnTo>
                    <a:pt x="2958" y="2487"/>
                  </a:lnTo>
                  <a:lnTo>
                    <a:pt x="2940" y="2509"/>
                  </a:lnTo>
                  <a:lnTo>
                    <a:pt x="2926" y="2534"/>
                  </a:lnTo>
                  <a:lnTo>
                    <a:pt x="2914" y="2561"/>
                  </a:lnTo>
                  <a:lnTo>
                    <a:pt x="2904" y="2590"/>
                  </a:lnTo>
                  <a:lnTo>
                    <a:pt x="2895" y="2620"/>
                  </a:lnTo>
                  <a:lnTo>
                    <a:pt x="2887" y="2650"/>
                  </a:lnTo>
                  <a:lnTo>
                    <a:pt x="2879" y="2681"/>
                  </a:lnTo>
                  <a:lnTo>
                    <a:pt x="2870" y="2710"/>
                  </a:lnTo>
                  <a:lnTo>
                    <a:pt x="2860" y="2739"/>
                  </a:lnTo>
                  <a:lnTo>
                    <a:pt x="2848" y="2766"/>
                  </a:lnTo>
                  <a:lnTo>
                    <a:pt x="2833" y="2790"/>
                  </a:lnTo>
                  <a:lnTo>
                    <a:pt x="2815" y="2812"/>
                  </a:lnTo>
                  <a:lnTo>
                    <a:pt x="2793" y="2830"/>
                  </a:lnTo>
                  <a:lnTo>
                    <a:pt x="2769" y="2845"/>
                  </a:lnTo>
                  <a:lnTo>
                    <a:pt x="2742" y="2857"/>
                  </a:lnTo>
                  <a:lnTo>
                    <a:pt x="2713" y="2867"/>
                  </a:lnTo>
                  <a:lnTo>
                    <a:pt x="2684" y="2876"/>
                  </a:lnTo>
                  <a:lnTo>
                    <a:pt x="2653" y="2884"/>
                  </a:lnTo>
                  <a:lnTo>
                    <a:pt x="2623" y="2892"/>
                  </a:lnTo>
                  <a:lnTo>
                    <a:pt x="2593" y="2901"/>
                  </a:lnTo>
                  <a:lnTo>
                    <a:pt x="2564" y="2911"/>
                  </a:lnTo>
                  <a:lnTo>
                    <a:pt x="2537" y="2923"/>
                  </a:lnTo>
                  <a:lnTo>
                    <a:pt x="2512" y="2937"/>
                  </a:lnTo>
                  <a:lnTo>
                    <a:pt x="2490" y="2955"/>
                  </a:lnTo>
                  <a:lnTo>
                    <a:pt x="2467" y="2975"/>
                  </a:lnTo>
                  <a:lnTo>
                    <a:pt x="2447" y="2998"/>
                  </a:lnTo>
                  <a:lnTo>
                    <a:pt x="2428" y="3022"/>
                  </a:lnTo>
                  <a:lnTo>
                    <a:pt x="2409" y="3047"/>
                  </a:lnTo>
                  <a:lnTo>
                    <a:pt x="2390" y="3072"/>
                  </a:lnTo>
                  <a:lnTo>
                    <a:pt x="2371" y="3096"/>
                  </a:lnTo>
                  <a:lnTo>
                    <a:pt x="2350" y="3119"/>
                  </a:lnTo>
                  <a:lnTo>
                    <a:pt x="2329" y="3139"/>
                  </a:lnTo>
                  <a:lnTo>
                    <a:pt x="2305" y="3156"/>
                  </a:lnTo>
                  <a:lnTo>
                    <a:pt x="2280" y="3169"/>
                  </a:lnTo>
                  <a:lnTo>
                    <a:pt x="2250" y="3178"/>
                  </a:lnTo>
                  <a:lnTo>
                    <a:pt x="2219" y="3182"/>
                  </a:lnTo>
                  <a:lnTo>
                    <a:pt x="2187" y="3183"/>
                  </a:lnTo>
                  <a:lnTo>
                    <a:pt x="2153" y="3180"/>
                  </a:lnTo>
                  <a:lnTo>
                    <a:pt x="2119" y="3176"/>
                  </a:lnTo>
                  <a:lnTo>
                    <a:pt x="2085" y="3171"/>
                  </a:lnTo>
                  <a:lnTo>
                    <a:pt x="2051" y="3167"/>
                  </a:lnTo>
                  <a:lnTo>
                    <a:pt x="2017" y="3165"/>
                  </a:lnTo>
                  <a:lnTo>
                    <a:pt x="1984" y="3165"/>
                  </a:lnTo>
                  <a:lnTo>
                    <a:pt x="1953" y="3169"/>
                  </a:lnTo>
                  <a:lnTo>
                    <a:pt x="1921" y="3177"/>
                  </a:lnTo>
                  <a:lnTo>
                    <a:pt x="1892" y="3189"/>
                  </a:lnTo>
                  <a:lnTo>
                    <a:pt x="1862" y="3205"/>
                  </a:lnTo>
                  <a:lnTo>
                    <a:pt x="1832" y="3221"/>
                  </a:lnTo>
                  <a:lnTo>
                    <a:pt x="1802" y="3239"/>
                  </a:lnTo>
                  <a:lnTo>
                    <a:pt x="1773" y="3256"/>
                  </a:lnTo>
                  <a:lnTo>
                    <a:pt x="1742" y="3271"/>
                  </a:lnTo>
                  <a:lnTo>
                    <a:pt x="1712" y="3283"/>
                  </a:lnTo>
                  <a:lnTo>
                    <a:pt x="1681" y="3291"/>
                  </a:lnTo>
                  <a:lnTo>
                    <a:pt x="1649" y="3294"/>
                  </a:lnTo>
                  <a:lnTo>
                    <a:pt x="1617" y="3291"/>
                  </a:lnTo>
                  <a:lnTo>
                    <a:pt x="1586" y="3283"/>
                  </a:lnTo>
                  <a:lnTo>
                    <a:pt x="1556" y="3271"/>
                  </a:lnTo>
                  <a:lnTo>
                    <a:pt x="1525" y="3256"/>
                  </a:lnTo>
                  <a:lnTo>
                    <a:pt x="1496" y="3239"/>
                  </a:lnTo>
                  <a:lnTo>
                    <a:pt x="1466" y="3221"/>
                  </a:lnTo>
                  <a:lnTo>
                    <a:pt x="1436" y="3205"/>
                  </a:lnTo>
                  <a:lnTo>
                    <a:pt x="1406" y="3189"/>
                  </a:lnTo>
                  <a:lnTo>
                    <a:pt x="1376" y="3177"/>
                  </a:lnTo>
                  <a:lnTo>
                    <a:pt x="1345" y="3169"/>
                  </a:lnTo>
                  <a:lnTo>
                    <a:pt x="1314" y="3165"/>
                  </a:lnTo>
                  <a:lnTo>
                    <a:pt x="1281" y="3165"/>
                  </a:lnTo>
                  <a:lnTo>
                    <a:pt x="1247" y="3167"/>
                  </a:lnTo>
                  <a:lnTo>
                    <a:pt x="1213" y="3171"/>
                  </a:lnTo>
                  <a:lnTo>
                    <a:pt x="1179" y="3176"/>
                  </a:lnTo>
                  <a:lnTo>
                    <a:pt x="1145" y="3180"/>
                  </a:lnTo>
                  <a:lnTo>
                    <a:pt x="1111" y="3183"/>
                  </a:lnTo>
                  <a:lnTo>
                    <a:pt x="1079" y="3182"/>
                  </a:lnTo>
                  <a:lnTo>
                    <a:pt x="1048" y="3178"/>
                  </a:lnTo>
                  <a:lnTo>
                    <a:pt x="1018" y="3169"/>
                  </a:lnTo>
                  <a:lnTo>
                    <a:pt x="993" y="3156"/>
                  </a:lnTo>
                  <a:lnTo>
                    <a:pt x="969" y="3139"/>
                  </a:lnTo>
                  <a:lnTo>
                    <a:pt x="948" y="3119"/>
                  </a:lnTo>
                  <a:lnTo>
                    <a:pt x="927" y="3096"/>
                  </a:lnTo>
                  <a:lnTo>
                    <a:pt x="908" y="3072"/>
                  </a:lnTo>
                  <a:lnTo>
                    <a:pt x="889" y="3047"/>
                  </a:lnTo>
                  <a:lnTo>
                    <a:pt x="870" y="3022"/>
                  </a:lnTo>
                  <a:lnTo>
                    <a:pt x="851" y="2998"/>
                  </a:lnTo>
                  <a:lnTo>
                    <a:pt x="831" y="2975"/>
                  </a:lnTo>
                  <a:lnTo>
                    <a:pt x="808" y="2955"/>
                  </a:lnTo>
                  <a:lnTo>
                    <a:pt x="786" y="2937"/>
                  </a:lnTo>
                  <a:lnTo>
                    <a:pt x="761" y="2923"/>
                  </a:lnTo>
                  <a:lnTo>
                    <a:pt x="734" y="2911"/>
                  </a:lnTo>
                  <a:lnTo>
                    <a:pt x="705" y="2901"/>
                  </a:lnTo>
                  <a:lnTo>
                    <a:pt x="675" y="2892"/>
                  </a:lnTo>
                  <a:lnTo>
                    <a:pt x="645" y="2884"/>
                  </a:lnTo>
                  <a:lnTo>
                    <a:pt x="614" y="2876"/>
                  </a:lnTo>
                  <a:lnTo>
                    <a:pt x="585" y="2867"/>
                  </a:lnTo>
                  <a:lnTo>
                    <a:pt x="556" y="2857"/>
                  </a:lnTo>
                  <a:lnTo>
                    <a:pt x="529" y="2845"/>
                  </a:lnTo>
                  <a:lnTo>
                    <a:pt x="505" y="2830"/>
                  </a:lnTo>
                  <a:lnTo>
                    <a:pt x="483" y="2812"/>
                  </a:lnTo>
                  <a:lnTo>
                    <a:pt x="465" y="2790"/>
                  </a:lnTo>
                  <a:lnTo>
                    <a:pt x="450" y="2766"/>
                  </a:lnTo>
                  <a:lnTo>
                    <a:pt x="438" y="2739"/>
                  </a:lnTo>
                  <a:lnTo>
                    <a:pt x="428" y="2710"/>
                  </a:lnTo>
                  <a:lnTo>
                    <a:pt x="419" y="2681"/>
                  </a:lnTo>
                  <a:lnTo>
                    <a:pt x="411" y="2650"/>
                  </a:lnTo>
                  <a:lnTo>
                    <a:pt x="403" y="2620"/>
                  </a:lnTo>
                  <a:lnTo>
                    <a:pt x="394" y="2590"/>
                  </a:lnTo>
                  <a:lnTo>
                    <a:pt x="384" y="2561"/>
                  </a:lnTo>
                  <a:lnTo>
                    <a:pt x="372" y="2534"/>
                  </a:lnTo>
                  <a:lnTo>
                    <a:pt x="358" y="2509"/>
                  </a:lnTo>
                  <a:lnTo>
                    <a:pt x="340" y="2487"/>
                  </a:lnTo>
                  <a:lnTo>
                    <a:pt x="320" y="2464"/>
                  </a:lnTo>
                  <a:lnTo>
                    <a:pt x="297" y="2444"/>
                  </a:lnTo>
                  <a:lnTo>
                    <a:pt x="272" y="2425"/>
                  </a:lnTo>
                  <a:lnTo>
                    <a:pt x="247" y="2406"/>
                  </a:lnTo>
                  <a:lnTo>
                    <a:pt x="222" y="2387"/>
                  </a:lnTo>
                  <a:lnTo>
                    <a:pt x="198" y="2368"/>
                  </a:lnTo>
                  <a:lnTo>
                    <a:pt x="175" y="2347"/>
                  </a:lnTo>
                  <a:lnTo>
                    <a:pt x="155" y="2326"/>
                  </a:lnTo>
                  <a:lnTo>
                    <a:pt x="138" y="2302"/>
                  </a:lnTo>
                  <a:lnTo>
                    <a:pt x="125" y="2277"/>
                  </a:lnTo>
                  <a:lnTo>
                    <a:pt x="116" y="2247"/>
                  </a:lnTo>
                  <a:lnTo>
                    <a:pt x="112" y="2216"/>
                  </a:lnTo>
                  <a:lnTo>
                    <a:pt x="111" y="2184"/>
                  </a:lnTo>
                  <a:lnTo>
                    <a:pt x="114" y="2150"/>
                  </a:lnTo>
                  <a:lnTo>
                    <a:pt x="118" y="2116"/>
                  </a:lnTo>
                  <a:lnTo>
                    <a:pt x="123" y="2082"/>
                  </a:lnTo>
                  <a:lnTo>
                    <a:pt x="127" y="2048"/>
                  </a:lnTo>
                  <a:lnTo>
                    <a:pt x="129" y="2014"/>
                  </a:lnTo>
                  <a:lnTo>
                    <a:pt x="129" y="1981"/>
                  </a:lnTo>
                  <a:lnTo>
                    <a:pt x="125" y="1950"/>
                  </a:lnTo>
                  <a:lnTo>
                    <a:pt x="117" y="1919"/>
                  </a:lnTo>
                  <a:lnTo>
                    <a:pt x="105" y="1890"/>
                  </a:lnTo>
                  <a:lnTo>
                    <a:pt x="90" y="1860"/>
                  </a:lnTo>
                  <a:lnTo>
                    <a:pt x="73" y="1830"/>
                  </a:lnTo>
                  <a:lnTo>
                    <a:pt x="55" y="1800"/>
                  </a:lnTo>
                  <a:lnTo>
                    <a:pt x="38" y="1771"/>
                  </a:lnTo>
                  <a:lnTo>
                    <a:pt x="23" y="1740"/>
                  </a:lnTo>
                  <a:lnTo>
                    <a:pt x="11" y="1710"/>
                  </a:lnTo>
                  <a:lnTo>
                    <a:pt x="3" y="1679"/>
                  </a:lnTo>
                  <a:lnTo>
                    <a:pt x="0" y="1647"/>
                  </a:lnTo>
                  <a:lnTo>
                    <a:pt x="3" y="1615"/>
                  </a:lnTo>
                  <a:lnTo>
                    <a:pt x="11" y="1584"/>
                  </a:lnTo>
                  <a:lnTo>
                    <a:pt x="23" y="1554"/>
                  </a:lnTo>
                  <a:lnTo>
                    <a:pt x="38" y="1523"/>
                  </a:lnTo>
                  <a:lnTo>
                    <a:pt x="55" y="1494"/>
                  </a:lnTo>
                  <a:lnTo>
                    <a:pt x="73" y="1464"/>
                  </a:lnTo>
                  <a:lnTo>
                    <a:pt x="90" y="1434"/>
                  </a:lnTo>
                  <a:lnTo>
                    <a:pt x="105" y="1404"/>
                  </a:lnTo>
                  <a:lnTo>
                    <a:pt x="117" y="1375"/>
                  </a:lnTo>
                  <a:lnTo>
                    <a:pt x="125" y="1344"/>
                  </a:lnTo>
                  <a:lnTo>
                    <a:pt x="129" y="1313"/>
                  </a:lnTo>
                  <a:lnTo>
                    <a:pt x="129" y="1280"/>
                  </a:lnTo>
                  <a:lnTo>
                    <a:pt x="127" y="1246"/>
                  </a:lnTo>
                  <a:lnTo>
                    <a:pt x="123" y="1212"/>
                  </a:lnTo>
                  <a:lnTo>
                    <a:pt x="118" y="1178"/>
                  </a:lnTo>
                  <a:lnTo>
                    <a:pt x="114" y="1144"/>
                  </a:lnTo>
                  <a:lnTo>
                    <a:pt x="111" y="1110"/>
                  </a:lnTo>
                  <a:lnTo>
                    <a:pt x="112" y="1078"/>
                  </a:lnTo>
                  <a:lnTo>
                    <a:pt x="116" y="1047"/>
                  </a:lnTo>
                  <a:lnTo>
                    <a:pt x="125" y="1017"/>
                  </a:lnTo>
                  <a:lnTo>
                    <a:pt x="138" y="992"/>
                  </a:lnTo>
                  <a:lnTo>
                    <a:pt x="155" y="968"/>
                  </a:lnTo>
                  <a:lnTo>
                    <a:pt x="175" y="947"/>
                  </a:lnTo>
                  <a:lnTo>
                    <a:pt x="198" y="926"/>
                  </a:lnTo>
                  <a:lnTo>
                    <a:pt x="222" y="907"/>
                  </a:lnTo>
                  <a:lnTo>
                    <a:pt x="247" y="888"/>
                  </a:lnTo>
                  <a:lnTo>
                    <a:pt x="272" y="869"/>
                  </a:lnTo>
                  <a:lnTo>
                    <a:pt x="297" y="850"/>
                  </a:lnTo>
                  <a:lnTo>
                    <a:pt x="320" y="830"/>
                  </a:lnTo>
                  <a:lnTo>
                    <a:pt x="340" y="807"/>
                  </a:lnTo>
                  <a:lnTo>
                    <a:pt x="358" y="785"/>
                  </a:lnTo>
                  <a:lnTo>
                    <a:pt x="372" y="760"/>
                  </a:lnTo>
                  <a:lnTo>
                    <a:pt x="384" y="733"/>
                  </a:lnTo>
                  <a:lnTo>
                    <a:pt x="394" y="704"/>
                  </a:lnTo>
                  <a:lnTo>
                    <a:pt x="403" y="674"/>
                  </a:lnTo>
                  <a:lnTo>
                    <a:pt x="411" y="644"/>
                  </a:lnTo>
                  <a:lnTo>
                    <a:pt x="419" y="613"/>
                  </a:lnTo>
                  <a:lnTo>
                    <a:pt x="428" y="584"/>
                  </a:lnTo>
                  <a:lnTo>
                    <a:pt x="438" y="555"/>
                  </a:lnTo>
                  <a:lnTo>
                    <a:pt x="450" y="528"/>
                  </a:lnTo>
                  <a:lnTo>
                    <a:pt x="465" y="504"/>
                  </a:lnTo>
                  <a:lnTo>
                    <a:pt x="483" y="482"/>
                  </a:lnTo>
                  <a:lnTo>
                    <a:pt x="505" y="464"/>
                  </a:lnTo>
                  <a:lnTo>
                    <a:pt x="529" y="449"/>
                  </a:lnTo>
                  <a:lnTo>
                    <a:pt x="556" y="437"/>
                  </a:lnTo>
                  <a:lnTo>
                    <a:pt x="585" y="427"/>
                  </a:lnTo>
                  <a:lnTo>
                    <a:pt x="614" y="418"/>
                  </a:lnTo>
                  <a:lnTo>
                    <a:pt x="645" y="410"/>
                  </a:lnTo>
                  <a:lnTo>
                    <a:pt x="675" y="402"/>
                  </a:lnTo>
                  <a:lnTo>
                    <a:pt x="705" y="393"/>
                  </a:lnTo>
                  <a:lnTo>
                    <a:pt x="734" y="383"/>
                  </a:lnTo>
                  <a:lnTo>
                    <a:pt x="761" y="371"/>
                  </a:lnTo>
                  <a:lnTo>
                    <a:pt x="786" y="357"/>
                  </a:lnTo>
                  <a:lnTo>
                    <a:pt x="808" y="339"/>
                  </a:lnTo>
                  <a:lnTo>
                    <a:pt x="831" y="319"/>
                  </a:lnTo>
                  <a:lnTo>
                    <a:pt x="851" y="296"/>
                  </a:lnTo>
                  <a:lnTo>
                    <a:pt x="870" y="272"/>
                  </a:lnTo>
                  <a:lnTo>
                    <a:pt x="889" y="247"/>
                  </a:lnTo>
                  <a:lnTo>
                    <a:pt x="908" y="222"/>
                  </a:lnTo>
                  <a:lnTo>
                    <a:pt x="927" y="198"/>
                  </a:lnTo>
                  <a:lnTo>
                    <a:pt x="948" y="175"/>
                  </a:lnTo>
                  <a:lnTo>
                    <a:pt x="969" y="155"/>
                  </a:lnTo>
                  <a:lnTo>
                    <a:pt x="993" y="138"/>
                  </a:lnTo>
                  <a:lnTo>
                    <a:pt x="1018" y="125"/>
                  </a:lnTo>
                  <a:lnTo>
                    <a:pt x="1048" y="116"/>
                  </a:lnTo>
                  <a:lnTo>
                    <a:pt x="1079" y="112"/>
                  </a:lnTo>
                  <a:lnTo>
                    <a:pt x="1111" y="111"/>
                  </a:lnTo>
                  <a:lnTo>
                    <a:pt x="1145" y="114"/>
                  </a:lnTo>
                  <a:lnTo>
                    <a:pt x="1179" y="118"/>
                  </a:lnTo>
                  <a:lnTo>
                    <a:pt x="1213" y="123"/>
                  </a:lnTo>
                  <a:lnTo>
                    <a:pt x="1247" y="127"/>
                  </a:lnTo>
                  <a:lnTo>
                    <a:pt x="1281" y="129"/>
                  </a:lnTo>
                  <a:lnTo>
                    <a:pt x="1314" y="129"/>
                  </a:lnTo>
                  <a:lnTo>
                    <a:pt x="1345" y="125"/>
                  </a:lnTo>
                  <a:lnTo>
                    <a:pt x="1376" y="117"/>
                  </a:lnTo>
                  <a:lnTo>
                    <a:pt x="1406" y="105"/>
                  </a:lnTo>
                  <a:lnTo>
                    <a:pt x="1436" y="89"/>
                  </a:lnTo>
                  <a:lnTo>
                    <a:pt x="1466" y="73"/>
                  </a:lnTo>
                  <a:lnTo>
                    <a:pt x="1496" y="55"/>
                  </a:lnTo>
                  <a:lnTo>
                    <a:pt x="1525" y="38"/>
                  </a:lnTo>
                  <a:lnTo>
                    <a:pt x="1556" y="23"/>
                  </a:lnTo>
                  <a:lnTo>
                    <a:pt x="1586" y="11"/>
                  </a:lnTo>
                  <a:lnTo>
                    <a:pt x="1617" y="3"/>
                  </a:lnTo>
                  <a:lnTo>
                    <a:pt x="1649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A5C351FE-9698-48C6-B7A1-8EBB1CC9E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9352" y="613446"/>
              <a:ext cx="5235575" cy="5229225"/>
            </a:xfrm>
            <a:custGeom>
              <a:avLst/>
              <a:gdLst/>
              <a:ahLst/>
              <a:cxnLst/>
              <a:rect l="0" t="0" r="r" b="b"/>
              <a:pathLst>
                <a:path w="3298" h="3294">
                  <a:moveTo>
                    <a:pt x="1649" y="0"/>
                  </a:moveTo>
                  <a:lnTo>
                    <a:pt x="1681" y="3"/>
                  </a:lnTo>
                  <a:lnTo>
                    <a:pt x="1712" y="11"/>
                  </a:lnTo>
                  <a:lnTo>
                    <a:pt x="1742" y="23"/>
                  </a:lnTo>
                  <a:lnTo>
                    <a:pt x="1773" y="38"/>
                  </a:lnTo>
                  <a:lnTo>
                    <a:pt x="1802" y="55"/>
                  </a:lnTo>
                  <a:lnTo>
                    <a:pt x="1832" y="73"/>
                  </a:lnTo>
                  <a:lnTo>
                    <a:pt x="1862" y="89"/>
                  </a:lnTo>
                  <a:lnTo>
                    <a:pt x="1892" y="105"/>
                  </a:lnTo>
                  <a:lnTo>
                    <a:pt x="1921" y="117"/>
                  </a:lnTo>
                  <a:lnTo>
                    <a:pt x="1953" y="125"/>
                  </a:lnTo>
                  <a:lnTo>
                    <a:pt x="1984" y="129"/>
                  </a:lnTo>
                  <a:lnTo>
                    <a:pt x="2017" y="129"/>
                  </a:lnTo>
                  <a:lnTo>
                    <a:pt x="2051" y="127"/>
                  </a:lnTo>
                  <a:lnTo>
                    <a:pt x="2085" y="123"/>
                  </a:lnTo>
                  <a:lnTo>
                    <a:pt x="2119" y="118"/>
                  </a:lnTo>
                  <a:lnTo>
                    <a:pt x="2153" y="114"/>
                  </a:lnTo>
                  <a:lnTo>
                    <a:pt x="2187" y="111"/>
                  </a:lnTo>
                  <a:lnTo>
                    <a:pt x="2219" y="112"/>
                  </a:lnTo>
                  <a:lnTo>
                    <a:pt x="2250" y="116"/>
                  </a:lnTo>
                  <a:lnTo>
                    <a:pt x="2280" y="125"/>
                  </a:lnTo>
                  <a:lnTo>
                    <a:pt x="2305" y="138"/>
                  </a:lnTo>
                  <a:lnTo>
                    <a:pt x="2329" y="155"/>
                  </a:lnTo>
                  <a:lnTo>
                    <a:pt x="2350" y="175"/>
                  </a:lnTo>
                  <a:lnTo>
                    <a:pt x="2371" y="198"/>
                  </a:lnTo>
                  <a:lnTo>
                    <a:pt x="2390" y="222"/>
                  </a:lnTo>
                  <a:lnTo>
                    <a:pt x="2409" y="247"/>
                  </a:lnTo>
                  <a:lnTo>
                    <a:pt x="2428" y="272"/>
                  </a:lnTo>
                  <a:lnTo>
                    <a:pt x="2447" y="296"/>
                  </a:lnTo>
                  <a:lnTo>
                    <a:pt x="2467" y="319"/>
                  </a:lnTo>
                  <a:lnTo>
                    <a:pt x="2490" y="339"/>
                  </a:lnTo>
                  <a:lnTo>
                    <a:pt x="2512" y="357"/>
                  </a:lnTo>
                  <a:lnTo>
                    <a:pt x="2537" y="371"/>
                  </a:lnTo>
                  <a:lnTo>
                    <a:pt x="2564" y="383"/>
                  </a:lnTo>
                  <a:lnTo>
                    <a:pt x="2593" y="393"/>
                  </a:lnTo>
                  <a:lnTo>
                    <a:pt x="2623" y="402"/>
                  </a:lnTo>
                  <a:lnTo>
                    <a:pt x="2653" y="410"/>
                  </a:lnTo>
                  <a:lnTo>
                    <a:pt x="2684" y="418"/>
                  </a:lnTo>
                  <a:lnTo>
                    <a:pt x="2713" y="427"/>
                  </a:lnTo>
                  <a:lnTo>
                    <a:pt x="2742" y="437"/>
                  </a:lnTo>
                  <a:lnTo>
                    <a:pt x="2769" y="449"/>
                  </a:lnTo>
                  <a:lnTo>
                    <a:pt x="2793" y="464"/>
                  </a:lnTo>
                  <a:lnTo>
                    <a:pt x="2815" y="482"/>
                  </a:lnTo>
                  <a:lnTo>
                    <a:pt x="2833" y="504"/>
                  </a:lnTo>
                  <a:lnTo>
                    <a:pt x="2848" y="528"/>
                  </a:lnTo>
                  <a:lnTo>
                    <a:pt x="2860" y="555"/>
                  </a:lnTo>
                  <a:lnTo>
                    <a:pt x="2870" y="584"/>
                  </a:lnTo>
                  <a:lnTo>
                    <a:pt x="2879" y="613"/>
                  </a:lnTo>
                  <a:lnTo>
                    <a:pt x="2887" y="644"/>
                  </a:lnTo>
                  <a:lnTo>
                    <a:pt x="2895" y="674"/>
                  </a:lnTo>
                  <a:lnTo>
                    <a:pt x="2904" y="704"/>
                  </a:lnTo>
                  <a:lnTo>
                    <a:pt x="2914" y="733"/>
                  </a:lnTo>
                  <a:lnTo>
                    <a:pt x="2926" y="760"/>
                  </a:lnTo>
                  <a:lnTo>
                    <a:pt x="2940" y="785"/>
                  </a:lnTo>
                  <a:lnTo>
                    <a:pt x="2958" y="807"/>
                  </a:lnTo>
                  <a:lnTo>
                    <a:pt x="2978" y="830"/>
                  </a:lnTo>
                  <a:lnTo>
                    <a:pt x="3001" y="850"/>
                  </a:lnTo>
                  <a:lnTo>
                    <a:pt x="3025" y="869"/>
                  </a:lnTo>
                  <a:lnTo>
                    <a:pt x="3051" y="888"/>
                  </a:lnTo>
                  <a:lnTo>
                    <a:pt x="3076" y="907"/>
                  </a:lnTo>
                  <a:lnTo>
                    <a:pt x="3100" y="926"/>
                  </a:lnTo>
                  <a:lnTo>
                    <a:pt x="3123" y="947"/>
                  </a:lnTo>
                  <a:lnTo>
                    <a:pt x="3143" y="968"/>
                  </a:lnTo>
                  <a:lnTo>
                    <a:pt x="3160" y="992"/>
                  </a:lnTo>
                  <a:lnTo>
                    <a:pt x="3173" y="1017"/>
                  </a:lnTo>
                  <a:lnTo>
                    <a:pt x="3182" y="1047"/>
                  </a:lnTo>
                  <a:lnTo>
                    <a:pt x="3186" y="1078"/>
                  </a:lnTo>
                  <a:lnTo>
                    <a:pt x="3187" y="1110"/>
                  </a:lnTo>
                  <a:lnTo>
                    <a:pt x="3184" y="1144"/>
                  </a:lnTo>
                  <a:lnTo>
                    <a:pt x="3180" y="1178"/>
                  </a:lnTo>
                  <a:lnTo>
                    <a:pt x="3175" y="1212"/>
                  </a:lnTo>
                  <a:lnTo>
                    <a:pt x="3171" y="1246"/>
                  </a:lnTo>
                  <a:lnTo>
                    <a:pt x="3169" y="1280"/>
                  </a:lnTo>
                  <a:lnTo>
                    <a:pt x="3169" y="1313"/>
                  </a:lnTo>
                  <a:lnTo>
                    <a:pt x="3173" y="1344"/>
                  </a:lnTo>
                  <a:lnTo>
                    <a:pt x="3181" y="1375"/>
                  </a:lnTo>
                  <a:lnTo>
                    <a:pt x="3193" y="1404"/>
                  </a:lnTo>
                  <a:lnTo>
                    <a:pt x="3209" y="1434"/>
                  </a:lnTo>
                  <a:lnTo>
                    <a:pt x="3225" y="1464"/>
                  </a:lnTo>
                  <a:lnTo>
                    <a:pt x="3243" y="1494"/>
                  </a:lnTo>
                  <a:lnTo>
                    <a:pt x="3260" y="1523"/>
                  </a:lnTo>
                  <a:lnTo>
                    <a:pt x="3275" y="1554"/>
                  </a:lnTo>
                  <a:lnTo>
                    <a:pt x="3287" y="1584"/>
                  </a:lnTo>
                  <a:lnTo>
                    <a:pt x="3295" y="1615"/>
                  </a:lnTo>
                  <a:lnTo>
                    <a:pt x="3298" y="1647"/>
                  </a:lnTo>
                  <a:lnTo>
                    <a:pt x="3295" y="1679"/>
                  </a:lnTo>
                  <a:lnTo>
                    <a:pt x="3287" y="1710"/>
                  </a:lnTo>
                  <a:lnTo>
                    <a:pt x="3275" y="1740"/>
                  </a:lnTo>
                  <a:lnTo>
                    <a:pt x="3260" y="1771"/>
                  </a:lnTo>
                  <a:lnTo>
                    <a:pt x="3243" y="1800"/>
                  </a:lnTo>
                  <a:lnTo>
                    <a:pt x="3225" y="1830"/>
                  </a:lnTo>
                  <a:lnTo>
                    <a:pt x="3209" y="1860"/>
                  </a:lnTo>
                  <a:lnTo>
                    <a:pt x="3193" y="1890"/>
                  </a:lnTo>
                  <a:lnTo>
                    <a:pt x="3181" y="1919"/>
                  </a:lnTo>
                  <a:lnTo>
                    <a:pt x="3173" y="1950"/>
                  </a:lnTo>
                  <a:lnTo>
                    <a:pt x="3169" y="1981"/>
                  </a:lnTo>
                  <a:lnTo>
                    <a:pt x="3169" y="2014"/>
                  </a:lnTo>
                  <a:lnTo>
                    <a:pt x="3171" y="2048"/>
                  </a:lnTo>
                  <a:lnTo>
                    <a:pt x="3175" y="2082"/>
                  </a:lnTo>
                  <a:lnTo>
                    <a:pt x="3180" y="2116"/>
                  </a:lnTo>
                  <a:lnTo>
                    <a:pt x="3184" y="2150"/>
                  </a:lnTo>
                  <a:lnTo>
                    <a:pt x="3187" y="2184"/>
                  </a:lnTo>
                  <a:lnTo>
                    <a:pt x="3186" y="2216"/>
                  </a:lnTo>
                  <a:lnTo>
                    <a:pt x="3182" y="2247"/>
                  </a:lnTo>
                  <a:lnTo>
                    <a:pt x="3173" y="2277"/>
                  </a:lnTo>
                  <a:lnTo>
                    <a:pt x="3160" y="2302"/>
                  </a:lnTo>
                  <a:lnTo>
                    <a:pt x="3143" y="2326"/>
                  </a:lnTo>
                  <a:lnTo>
                    <a:pt x="3123" y="2347"/>
                  </a:lnTo>
                  <a:lnTo>
                    <a:pt x="3100" y="2368"/>
                  </a:lnTo>
                  <a:lnTo>
                    <a:pt x="3076" y="2387"/>
                  </a:lnTo>
                  <a:lnTo>
                    <a:pt x="3051" y="2406"/>
                  </a:lnTo>
                  <a:lnTo>
                    <a:pt x="3025" y="2425"/>
                  </a:lnTo>
                  <a:lnTo>
                    <a:pt x="3001" y="2444"/>
                  </a:lnTo>
                  <a:lnTo>
                    <a:pt x="2978" y="2464"/>
                  </a:lnTo>
                  <a:lnTo>
                    <a:pt x="2958" y="2487"/>
                  </a:lnTo>
                  <a:lnTo>
                    <a:pt x="2940" y="2509"/>
                  </a:lnTo>
                  <a:lnTo>
                    <a:pt x="2926" y="2534"/>
                  </a:lnTo>
                  <a:lnTo>
                    <a:pt x="2914" y="2561"/>
                  </a:lnTo>
                  <a:lnTo>
                    <a:pt x="2904" y="2590"/>
                  </a:lnTo>
                  <a:lnTo>
                    <a:pt x="2895" y="2620"/>
                  </a:lnTo>
                  <a:lnTo>
                    <a:pt x="2887" y="2650"/>
                  </a:lnTo>
                  <a:lnTo>
                    <a:pt x="2879" y="2681"/>
                  </a:lnTo>
                  <a:lnTo>
                    <a:pt x="2870" y="2710"/>
                  </a:lnTo>
                  <a:lnTo>
                    <a:pt x="2860" y="2739"/>
                  </a:lnTo>
                  <a:lnTo>
                    <a:pt x="2848" y="2766"/>
                  </a:lnTo>
                  <a:lnTo>
                    <a:pt x="2833" y="2790"/>
                  </a:lnTo>
                  <a:lnTo>
                    <a:pt x="2815" y="2812"/>
                  </a:lnTo>
                  <a:lnTo>
                    <a:pt x="2793" y="2830"/>
                  </a:lnTo>
                  <a:lnTo>
                    <a:pt x="2769" y="2845"/>
                  </a:lnTo>
                  <a:lnTo>
                    <a:pt x="2742" y="2857"/>
                  </a:lnTo>
                  <a:lnTo>
                    <a:pt x="2713" y="2867"/>
                  </a:lnTo>
                  <a:lnTo>
                    <a:pt x="2684" y="2876"/>
                  </a:lnTo>
                  <a:lnTo>
                    <a:pt x="2653" y="2884"/>
                  </a:lnTo>
                  <a:lnTo>
                    <a:pt x="2623" y="2892"/>
                  </a:lnTo>
                  <a:lnTo>
                    <a:pt x="2593" y="2901"/>
                  </a:lnTo>
                  <a:lnTo>
                    <a:pt x="2564" y="2911"/>
                  </a:lnTo>
                  <a:lnTo>
                    <a:pt x="2537" y="2923"/>
                  </a:lnTo>
                  <a:lnTo>
                    <a:pt x="2512" y="2937"/>
                  </a:lnTo>
                  <a:lnTo>
                    <a:pt x="2490" y="2955"/>
                  </a:lnTo>
                  <a:lnTo>
                    <a:pt x="2467" y="2975"/>
                  </a:lnTo>
                  <a:lnTo>
                    <a:pt x="2447" y="2998"/>
                  </a:lnTo>
                  <a:lnTo>
                    <a:pt x="2428" y="3022"/>
                  </a:lnTo>
                  <a:lnTo>
                    <a:pt x="2409" y="3047"/>
                  </a:lnTo>
                  <a:lnTo>
                    <a:pt x="2390" y="3072"/>
                  </a:lnTo>
                  <a:lnTo>
                    <a:pt x="2371" y="3096"/>
                  </a:lnTo>
                  <a:lnTo>
                    <a:pt x="2350" y="3119"/>
                  </a:lnTo>
                  <a:lnTo>
                    <a:pt x="2329" y="3139"/>
                  </a:lnTo>
                  <a:lnTo>
                    <a:pt x="2305" y="3156"/>
                  </a:lnTo>
                  <a:lnTo>
                    <a:pt x="2280" y="3169"/>
                  </a:lnTo>
                  <a:lnTo>
                    <a:pt x="2250" y="3178"/>
                  </a:lnTo>
                  <a:lnTo>
                    <a:pt x="2219" y="3182"/>
                  </a:lnTo>
                  <a:lnTo>
                    <a:pt x="2187" y="3183"/>
                  </a:lnTo>
                  <a:lnTo>
                    <a:pt x="2153" y="3180"/>
                  </a:lnTo>
                  <a:lnTo>
                    <a:pt x="2119" y="3176"/>
                  </a:lnTo>
                  <a:lnTo>
                    <a:pt x="2085" y="3171"/>
                  </a:lnTo>
                  <a:lnTo>
                    <a:pt x="2051" y="3167"/>
                  </a:lnTo>
                  <a:lnTo>
                    <a:pt x="2017" y="3165"/>
                  </a:lnTo>
                  <a:lnTo>
                    <a:pt x="1984" y="3165"/>
                  </a:lnTo>
                  <a:lnTo>
                    <a:pt x="1953" y="3169"/>
                  </a:lnTo>
                  <a:lnTo>
                    <a:pt x="1921" y="3177"/>
                  </a:lnTo>
                  <a:lnTo>
                    <a:pt x="1892" y="3189"/>
                  </a:lnTo>
                  <a:lnTo>
                    <a:pt x="1862" y="3205"/>
                  </a:lnTo>
                  <a:lnTo>
                    <a:pt x="1832" y="3221"/>
                  </a:lnTo>
                  <a:lnTo>
                    <a:pt x="1802" y="3239"/>
                  </a:lnTo>
                  <a:lnTo>
                    <a:pt x="1773" y="3256"/>
                  </a:lnTo>
                  <a:lnTo>
                    <a:pt x="1742" y="3271"/>
                  </a:lnTo>
                  <a:lnTo>
                    <a:pt x="1712" y="3283"/>
                  </a:lnTo>
                  <a:lnTo>
                    <a:pt x="1681" y="3291"/>
                  </a:lnTo>
                  <a:lnTo>
                    <a:pt x="1649" y="3294"/>
                  </a:lnTo>
                  <a:lnTo>
                    <a:pt x="1617" y="3291"/>
                  </a:lnTo>
                  <a:lnTo>
                    <a:pt x="1586" y="3283"/>
                  </a:lnTo>
                  <a:lnTo>
                    <a:pt x="1556" y="3271"/>
                  </a:lnTo>
                  <a:lnTo>
                    <a:pt x="1525" y="3256"/>
                  </a:lnTo>
                  <a:lnTo>
                    <a:pt x="1496" y="3239"/>
                  </a:lnTo>
                  <a:lnTo>
                    <a:pt x="1466" y="3221"/>
                  </a:lnTo>
                  <a:lnTo>
                    <a:pt x="1436" y="3205"/>
                  </a:lnTo>
                  <a:lnTo>
                    <a:pt x="1406" y="3189"/>
                  </a:lnTo>
                  <a:lnTo>
                    <a:pt x="1376" y="3177"/>
                  </a:lnTo>
                  <a:lnTo>
                    <a:pt x="1345" y="3169"/>
                  </a:lnTo>
                  <a:lnTo>
                    <a:pt x="1314" y="3165"/>
                  </a:lnTo>
                  <a:lnTo>
                    <a:pt x="1281" y="3165"/>
                  </a:lnTo>
                  <a:lnTo>
                    <a:pt x="1247" y="3167"/>
                  </a:lnTo>
                  <a:lnTo>
                    <a:pt x="1213" y="3171"/>
                  </a:lnTo>
                  <a:lnTo>
                    <a:pt x="1179" y="3176"/>
                  </a:lnTo>
                  <a:lnTo>
                    <a:pt x="1145" y="3180"/>
                  </a:lnTo>
                  <a:lnTo>
                    <a:pt x="1111" y="3183"/>
                  </a:lnTo>
                  <a:lnTo>
                    <a:pt x="1079" y="3182"/>
                  </a:lnTo>
                  <a:lnTo>
                    <a:pt x="1048" y="3178"/>
                  </a:lnTo>
                  <a:lnTo>
                    <a:pt x="1018" y="3169"/>
                  </a:lnTo>
                  <a:lnTo>
                    <a:pt x="993" y="3156"/>
                  </a:lnTo>
                  <a:lnTo>
                    <a:pt x="969" y="3139"/>
                  </a:lnTo>
                  <a:lnTo>
                    <a:pt x="948" y="3119"/>
                  </a:lnTo>
                  <a:lnTo>
                    <a:pt x="927" y="3096"/>
                  </a:lnTo>
                  <a:lnTo>
                    <a:pt x="908" y="3072"/>
                  </a:lnTo>
                  <a:lnTo>
                    <a:pt x="889" y="3047"/>
                  </a:lnTo>
                  <a:lnTo>
                    <a:pt x="870" y="3022"/>
                  </a:lnTo>
                  <a:lnTo>
                    <a:pt x="851" y="2998"/>
                  </a:lnTo>
                  <a:lnTo>
                    <a:pt x="831" y="2975"/>
                  </a:lnTo>
                  <a:lnTo>
                    <a:pt x="808" y="2955"/>
                  </a:lnTo>
                  <a:lnTo>
                    <a:pt x="786" y="2937"/>
                  </a:lnTo>
                  <a:lnTo>
                    <a:pt x="761" y="2923"/>
                  </a:lnTo>
                  <a:lnTo>
                    <a:pt x="734" y="2911"/>
                  </a:lnTo>
                  <a:lnTo>
                    <a:pt x="705" y="2901"/>
                  </a:lnTo>
                  <a:lnTo>
                    <a:pt x="675" y="2892"/>
                  </a:lnTo>
                  <a:lnTo>
                    <a:pt x="645" y="2884"/>
                  </a:lnTo>
                  <a:lnTo>
                    <a:pt x="614" y="2876"/>
                  </a:lnTo>
                  <a:lnTo>
                    <a:pt x="585" y="2867"/>
                  </a:lnTo>
                  <a:lnTo>
                    <a:pt x="556" y="2857"/>
                  </a:lnTo>
                  <a:lnTo>
                    <a:pt x="529" y="2845"/>
                  </a:lnTo>
                  <a:lnTo>
                    <a:pt x="505" y="2830"/>
                  </a:lnTo>
                  <a:lnTo>
                    <a:pt x="483" y="2812"/>
                  </a:lnTo>
                  <a:lnTo>
                    <a:pt x="465" y="2790"/>
                  </a:lnTo>
                  <a:lnTo>
                    <a:pt x="450" y="2766"/>
                  </a:lnTo>
                  <a:lnTo>
                    <a:pt x="438" y="2739"/>
                  </a:lnTo>
                  <a:lnTo>
                    <a:pt x="428" y="2710"/>
                  </a:lnTo>
                  <a:lnTo>
                    <a:pt x="419" y="2681"/>
                  </a:lnTo>
                  <a:lnTo>
                    <a:pt x="411" y="2650"/>
                  </a:lnTo>
                  <a:lnTo>
                    <a:pt x="403" y="2620"/>
                  </a:lnTo>
                  <a:lnTo>
                    <a:pt x="394" y="2590"/>
                  </a:lnTo>
                  <a:lnTo>
                    <a:pt x="384" y="2561"/>
                  </a:lnTo>
                  <a:lnTo>
                    <a:pt x="372" y="2534"/>
                  </a:lnTo>
                  <a:lnTo>
                    <a:pt x="358" y="2509"/>
                  </a:lnTo>
                  <a:lnTo>
                    <a:pt x="340" y="2487"/>
                  </a:lnTo>
                  <a:lnTo>
                    <a:pt x="320" y="2464"/>
                  </a:lnTo>
                  <a:lnTo>
                    <a:pt x="297" y="2444"/>
                  </a:lnTo>
                  <a:lnTo>
                    <a:pt x="272" y="2425"/>
                  </a:lnTo>
                  <a:lnTo>
                    <a:pt x="247" y="2406"/>
                  </a:lnTo>
                  <a:lnTo>
                    <a:pt x="222" y="2387"/>
                  </a:lnTo>
                  <a:lnTo>
                    <a:pt x="198" y="2368"/>
                  </a:lnTo>
                  <a:lnTo>
                    <a:pt x="175" y="2347"/>
                  </a:lnTo>
                  <a:lnTo>
                    <a:pt x="155" y="2326"/>
                  </a:lnTo>
                  <a:lnTo>
                    <a:pt x="138" y="2302"/>
                  </a:lnTo>
                  <a:lnTo>
                    <a:pt x="125" y="2277"/>
                  </a:lnTo>
                  <a:lnTo>
                    <a:pt x="116" y="2247"/>
                  </a:lnTo>
                  <a:lnTo>
                    <a:pt x="112" y="2216"/>
                  </a:lnTo>
                  <a:lnTo>
                    <a:pt x="111" y="2184"/>
                  </a:lnTo>
                  <a:lnTo>
                    <a:pt x="114" y="2150"/>
                  </a:lnTo>
                  <a:lnTo>
                    <a:pt x="118" y="2116"/>
                  </a:lnTo>
                  <a:lnTo>
                    <a:pt x="123" y="2082"/>
                  </a:lnTo>
                  <a:lnTo>
                    <a:pt x="127" y="2048"/>
                  </a:lnTo>
                  <a:lnTo>
                    <a:pt x="129" y="2014"/>
                  </a:lnTo>
                  <a:lnTo>
                    <a:pt x="129" y="1981"/>
                  </a:lnTo>
                  <a:lnTo>
                    <a:pt x="125" y="1950"/>
                  </a:lnTo>
                  <a:lnTo>
                    <a:pt x="117" y="1919"/>
                  </a:lnTo>
                  <a:lnTo>
                    <a:pt x="105" y="1890"/>
                  </a:lnTo>
                  <a:lnTo>
                    <a:pt x="90" y="1860"/>
                  </a:lnTo>
                  <a:lnTo>
                    <a:pt x="73" y="1830"/>
                  </a:lnTo>
                  <a:lnTo>
                    <a:pt x="55" y="1800"/>
                  </a:lnTo>
                  <a:lnTo>
                    <a:pt x="38" y="1771"/>
                  </a:lnTo>
                  <a:lnTo>
                    <a:pt x="23" y="1740"/>
                  </a:lnTo>
                  <a:lnTo>
                    <a:pt x="11" y="1710"/>
                  </a:lnTo>
                  <a:lnTo>
                    <a:pt x="3" y="1679"/>
                  </a:lnTo>
                  <a:lnTo>
                    <a:pt x="0" y="1647"/>
                  </a:lnTo>
                  <a:lnTo>
                    <a:pt x="3" y="1615"/>
                  </a:lnTo>
                  <a:lnTo>
                    <a:pt x="11" y="1584"/>
                  </a:lnTo>
                  <a:lnTo>
                    <a:pt x="23" y="1554"/>
                  </a:lnTo>
                  <a:lnTo>
                    <a:pt x="38" y="1523"/>
                  </a:lnTo>
                  <a:lnTo>
                    <a:pt x="55" y="1494"/>
                  </a:lnTo>
                  <a:lnTo>
                    <a:pt x="73" y="1464"/>
                  </a:lnTo>
                  <a:lnTo>
                    <a:pt x="90" y="1434"/>
                  </a:lnTo>
                  <a:lnTo>
                    <a:pt x="105" y="1404"/>
                  </a:lnTo>
                  <a:lnTo>
                    <a:pt x="117" y="1375"/>
                  </a:lnTo>
                  <a:lnTo>
                    <a:pt x="125" y="1344"/>
                  </a:lnTo>
                  <a:lnTo>
                    <a:pt x="129" y="1313"/>
                  </a:lnTo>
                  <a:lnTo>
                    <a:pt x="129" y="1280"/>
                  </a:lnTo>
                  <a:lnTo>
                    <a:pt x="127" y="1246"/>
                  </a:lnTo>
                  <a:lnTo>
                    <a:pt x="123" y="1212"/>
                  </a:lnTo>
                  <a:lnTo>
                    <a:pt x="118" y="1178"/>
                  </a:lnTo>
                  <a:lnTo>
                    <a:pt x="114" y="1144"/>
                  </a:lnTo>
                  <a:lnTo>
                    <a:pt x="111" y="1110"/>
                  </a:lnTo>
                  <a:lnTo>
                    <a:pt x="112" y="1078"/>
                  </a:lnTo>
                  <a:lnTo>
                    <a:pt x="116" y="1047"/>
                  </a:lnTo>
                  <a:lnTo>
                    <a:pt x="125" y="1017"/>
                  </a:lnTo>
                  <a:lnTo>
                    <a:pt x="138" y="992"/>
                  </a:lnTo>
                  <a:lnTo>
                    <a:pt x="155" y="968"/>
                  </a:lnTo>
                  <a:lnTo>
                    <a:pt x="175" y="947"/>
                  </a:lnTo>
                  <a:lnTo>
                    <a:pt x="198" y="926"/>
                  </a:lnTo>
                  <a:lnTo>
                    <a:pt x="222" y="907"/>
                  </a:lnTo>
                  <a:lnTo>
                    <a:pt x="247" y="888"/>
                  </a:lnTo>
                  <a:lnTo>
                    <a:pt x="272" y="869"/>
                  </a:lnTo>
                  <a:lnTo>
                    <a:pt x="297" y="850"/>
                  </a:lnTo>
                  <a:lnTo>
                    <a:pt x="320" y="830"/>
                  </a:lnTo>
                  <a:lnTo>
                    <a:pt x="340" y="807"/>
                  </a:lnTo>
                  <a:lnTo>
                    <a:pt x="358" y="785"/>
                  </a:lnTo>
                  <a:lnTo>
                    <a:pt x="372" y="760"/>
                  </a:lnTo>
                  <a:lnTo>
                    <a:pt x="384" y="733"/>
                  </a:lnTo>
                  <a:lnTo>
                    <a:pt x="394" y="704"/>
                  </a:lnTo>
                  <a:lnTo>
                    <a:pt x="403" y="674"/>
                  </a:lnTo>
                  <a:lnTo>
                    <a:pt x="411" y="644"/>
                  </a:lnTo>
                  <a:lnTo>
                    <a:pt x="419" y="613"/>
                  </a:lnTo>
                  <a:lnTo>
                    <a:pt x="428" y="584"/>
                  </a:lnTo>
                  <a:lnTo>
                    <a:pt x="438" y="555"/>
                  </a:lnTo>
                  <a:lnTo>
                    <a:pt x="450" y="528"/>
                  </a:lnTo>
                  <a:lnTo>
                    <a:pt x="465" y="504"/>
                  </a:lnTo>
                  <a:lnTo>
                    <a:pt x="483" y="482"/>
                  </a:lnTo>
                  <a:lnTo>
                    <a:pt x="505" y="464"/>
                  </a:lnTo>
                  <a:lnTo>
                    <a:pt x="529" y="449"/>
                  </a:lnTo>
                  <a:lnTo>
                    <a:pt x="556" y="437"/>
                  </a:lnTo>
                  <a:lnTo>
                    <a:pt x="585" y="427"/>
                  </a:lnTo>
                  <a:lnTo>
                    <a:pt x="614" y="418"/>
                  </a:lnTo>
                  <a:lnTo>
                    <a:pt x="645" y="410"/>
                  </a:lnTo>
                  <a:lnTo>
                    <a:pt x="675" y="402"/>
                  </a:lnTo>
                  <a:lnTo>
                    <a:pt x="705" y="393"/>
                  </a:lnTo>
                  <a:lnTo>
                    <a:pt x="734" y="383"/>
                  </a:lnTo>
                  <a:lnTo>
                    <a:pt x="761" y="371"/>
                  </a:lnTo>
                  <a:lnTo>
                    <a:pt x="786" y="357"/>
                  </a:lnTo>
                  <a:lnTo>
                    <a:pt x="808" y="339"/>
                  </a:lnTo>
                  <a:lnTo>
                    <a:pt x="831" y="319"/>
                  </a:lnTo>
                  <a:lnTo>
                    <a:pt x="851" y="296"/>
                  </a:lnTo>
                  <a:lnTo>
                    <a:pt x="870" y="272"/>
                  </a:lnTo>
                  <a:lnTo>
                    <a:pt x="889" y="247"/>
                  </a:lnTo>
                  <a:lnTo>
                    <a:pt x="908" y="222"/>
                  </a:lnTo>
                  <a:lnTo>
                    <a:pt x="927" y="198"/>
                  </a:lnTo>
                  <a:lnTo>
                    <a:pt x="948" y="175"/>
                  </a:lnTo>
                  <a:lnTo>
                    <a:pt x="969" y="155"/>
                  </a:lnTo>
                  <a:lnTo>
                    <a:pt x="993" y="138"/>
                  </a:lnTo>
                  <a:lnTo>
                    <a:pt x="1018" y="125"/>
                  </a:lnTo>
                  <a:lnTo>
                    <a:pt x="1048" y="116"/>
                  </a:lnTo>
                  <a:lnTo>
                    <a:pt x="1079" y="112"/>
                  </a:lnTo>
                  <a:lnTo>
                    <a:pt x="1111" y="111"/>
                  </a:lnTo>
                  <a:lnTo>
                    <a:pt x="1145" y="114"/>
                  </a:lnTo>
                  <a:lnTo>
                    <a:pt x="1179" y="118"/>
                  </a:lnTo>
                  <a:lnTo>
                    <a:pt x="1213" y="123"/>
                  </a:lnTo>
                  <a:lnTo>
                    <a:pt x="1247" y="127"/>
                  </a:lnTo>
                  <a:lnTo>
                    <a:pt x="1281" y="129"/>
                  </a:lnTo>
                  <a:lnTo>
                    <a:pt x="1314" y="129"/>
                  </a:lnTo>
                  <a:lnTo>
                    <a:pt x="1345" y="125"/>
                  </a:lnTo>
                  <a:lnTo>
                    <a:pt x="1376" y="117"/>
                  </a:lnTo>
                  <a:lnTo>
                    <a:pt x="1406" y="105"/>
                  </a:lnTo>
                  <a:lnTo>
                    <a:pt x="1436" y="89"/>
                  </a:lnTo>
                  <a:lnTo>
                    <a:pt x="1466" y="73"/>
                  </a:lnTo>
                  <a:lnTo>
                    <a:pt x="1496" y="55"/>
                  </a:lnTo>
                  <a:lnTo>
                    <a:pt x="1525" y="38"/>
                  </a:lnTo>
                  <a:lnTo>
                    <a:pt x="1556" y="23"/>
                  </a:lnTo>
                  <a:lnTo>
                    <a:pt x="1586" y="11"/>
                  </a:lnTo>
                  <a:lnTo>
                    <a:pt x="1617" y="3"/>
                  </a:lnTo>
                  <a:lnTo>
                    <a:pt x="1649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6BF67E-20AD-4970-AFF3-17736490C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602" y="2123158"/>
            <a:ext cx="3459480" cy="22098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Down: </a:t>
            </a:r>
            <a:r>
              <a:rPr lang="en-US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Darebee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Unbound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193D5-2714-40A8-829B-2BA2A1A95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218" y="5842672"/>
            <a:ext cx="6648249" cy="528878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u="sng">
                <a:solidFill>
                  <a:schemeClr val="tx1">
                    <a:alpha val="60000"/>
                  </a:schemeClr>
                </a:solidFill>
              </a:rPr>
              <a:t>Directions</a:t>
            </a:r>
            <a:r>
              <a:rPr lang="en-US" sz="3200">
                <a:solidFill>
                  <a:schemeClr val="tx1">
                    <a:alpha val="60000"/>
                  </a:schemeClr>
                </a:solidFill>
              </a:rPr>
              <a:t>: Complete each exercise 2x</a:t>
            </a:r>
            <a:endParaRPr lang="en-US" sz="3200" b="1" u="sng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D4D602-F528-4009-9574-C1DB0B4738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" r="1615"/>
          <a:stretch/>
        </p:blipFill>
        <p:spPr bwMode="auto">
          <a:xfrm>
            <a:off x="7556685" y="1"/>
            <a:ext cx="463531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212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476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Office Theme</vt:lpstr>
      <vt:lpstr>Unified PE</vt:lpstr>
      <vt:lpstr>Agenda</vt:lpstr>
      <vt:lpstr>Learning Goals</vt:lpstr>
      <vt:lpstr>Bocce Vocabulary</vt:lpstr>
      <vt:lpstr>Bocce: Types of Shots</vt:lpstr>
      <vt:lpstr>How to Play Bocce</vt:lpstr>
      <vt:lpstr>Warm-up: Darebee Setting Goals</vt:lpstr>
      <vt:lpstr>Activity for Home: Modified Bocce Play</vt:lpstr>
      <vt:lpstr>Activity: Double Dare Fitness Challenge</vt:lpstr>
      <vt:lpstr>Cool Down: Darebee Unbound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3</cp:revision>
  <dcterms:created xsi:type="dcterms:W3CDTF">2021-04-27T14:54:04Z</dcterms:created>
  <dcterms:modified xsi:type="dcterms:W3CDTF">2021-04-28T11:56:34Z</dcterms:modified>
</cp:coreProperties>
</file>