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014CE9-1D03-44EB-9EF7-0960C9005E4F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D0AEA22-4916-4D61-8EA9-25B3066C1B7F}">
      <dgm:prSet custT="1"/>
      <dgm:spPr/>
      <dgm:t>
        <a:bodyPr/>
        <a:lstStyle/>
        <a:p>
          <a:r>
            <a:rPr lang="en-US" sz="2800" b="1" dirty="0"/>
            <a:t>What are we doing today?</a:t>
          </a:r>
        </a:p>
      </dgm:t>
    </dgm:pt>
    <dgm:pt modelId="{F54539F9-5729-4198-B17B-367F9530A24B}" type="parTrans" cxnId="{0F3392A5-E961-42BD-B35E-EA74170952D8}">
      <dgm:prSet/>
      <dgm:spPr/>
      <dgm:t>
        <a:bodyPr/>
        <a:lstStyle/>
        <a:p>
          <a:endParaRPr lang="en-US"/>
        </a:p>
      </dgm:t>
    </dgm:pt>
    <dgm:pt modelId="{B5F04975-11C7-480C-8794-8050E76DB9BE}" type="sibTrans" cxnId="{0F3392A5-E961-42BD-B35E-EA74170952D8}">
      <dgm:prSet/>
      <dgm:spPr/>
      <dgm:t>
        <a:bodyPr/>
        <a:lstStyle/>
        <a:p>
          <a:endParaRPr lang="en-US"/>
        </a:p>
      </dgm:t>
    </dgm:pt>
    <dgm:pt modelId="{EC3F01AE-B208-4F47-B4B6-8F6B3F2FEC37}">
      <dgm:prSet/>
      <dgm:spPr/>
      <dgm:t>
        <a:bodyPr/>
        <a:lstStyle/>
        <a:p>
          <a:r>
            <a:rPr lang="en-US"/>
            <a:t>Learning Goal</a:t>
          </a:r>
        </a:p>
      </dgm:t>
    </dgm:pt>
    <dgm:pt modelId="{12F81CED-827C-478B-ABF5-B331B6822FDD}" type="parTrans" cxnId="{B934C7CE-F50D-4666-83E6-514E4E8DB3CD}">
      <dgm:prSet/>
      <dgm:spPr/>
      <dgm:t>
        <a:bodyPr/>
        <a:lstStyle/>
        <a:p>
          <a:endParaRPr lang="en-US"/>
        </a:p>
      </dgm:t>
    </dgm:pt>
    <dgm:pt modelId="{BA666156-E3EE-4DDF-877C-8B1F3754F425}" type="sibTrans" cxnId="{B934C7CE-F50D-4666-83E6-514E4E8DB3CD}">
      <dgm:prSet/>
      <dgm:spPr/>
      <dgm:t>
        <a:bodyPr/>
        <a:lstStyle/>
        <a:p>
          <a:endParaRPr lang="en-US"/>
        </a:p>
      </dgm:t>
    </dgm:pt>
    <dgm:pt modelId="{F110DC09-8E0D-4641-ADED-1C9F18E627DB}">
      <dgm:prSet/>
      <dgm:spPr/>
      <dgm:t>
        <a:bodyPr/>
        <a:lstStyle/>
        <a:p>
          <a:r>
            <a:rPr lang="en-US" dirty="0"/>
            <a:t>Skill: Rebounding</a:t>
          </a:r>
        </a:p>
      </dgm:t>
    </dgm:pt>
    <dgm:pt modelId="{C8AA2E24-F48B-45A3-AA6C-3F61F1AAEEFB}" type="parTrans" cxnId="{4F8C4B04-0EB9-463A-B61E-E0FD71AFF8F9}">
      <dgm:prSet/>
      <dgm:spPr/>
      <dgm:t>
        <a:bodyPr/>
        <a:lstStyle/>
        <a:p>
          <a:endParaRPr lang="en-US"/>
        </a:p>
      </dgm:t>
    </dgm:pt>
    <dgm:pt modelId="{4B2B87B0-361C-47A0-9853-AB8A221C7DCB}" type="sibTrans" cxnId="{4F8C4B04-0EB9-463A-B61E-E0FD71AFF8F9}">
      <dgm:prSet/>
      <dgm:spPr/>
      <dgm:t>
        <a:bodyPr/>
        <a:lstStyle/>
        <a:p>
          <a:endParaRPr lang="en-US"/>
        </a:p>
      </dgm:t>
    </dgm:pt>
    <dgm:pt modelId="{E8379710-A15A-499C-8BA9-EC317B0C30CA}">
      <dgm:prSet/>
      <dgm:spPr/>
      <dgm:t>
        <a:bodyPr/>
        <a:lstStyle/>
        <a:p>
          <a:r>
            <a:rPr lang="en-US" dirty="0"/>
            <a:t>Warm-up: </a:t>
          </a:r>
          <a:r>
            <a:rPr lang="en-US" dirty="0" err="1"/>
            <a:t>Darebee</a:t>
          </a:r>
          <a:r>
            <a:rPr lang="en-US" dirty="0"/>
            <a:t> So Far, So Good</a:t>
          </a:r>
        </a:p>
      </dgm:t>
    </dgm:pt>
    <dgm:pt modelId="{7CF6F48B-E549-481A-AEA7-4EC8A5B21A94}" type="parTrans" cxnId="{A66617B5-EEF5-44DC-9DAF-21D44F9FFECE}">
      <dgm:prSet/>
      <dgm:spPr/>
      <dgm:t>
        <a:bodyPr/>
        <a:lstStyle/>
        <a:p>
          <a:endParaRPr lang="en-US"/>
        </a:p>
      </dgm:t>
    </dgm:pt>
    <dgm:pt modelId="{CD56AED8-2DE0-4777-A120-6003AB4C8894}" type="sibTrans" cxnId="{A66617B5-EEF5-44DC-9DAF-21D44F9FFECE}">
      <dgm:prSet/>
      <dgm:spPr/>
      <dgm:t>
        <a:bodyPr/>
        <a:lstStyle/>
        <a:p>
          <a:endParaRPr lang="en-US"/>
        </a:p>
      </dgm:t>
    </dgm:pt>
    <dgm:pt modelId="{19ED7DBC-CA4F-466C-AB76-5DE57C554919}">
      <dgm:prSet/>
      <dgm:spPr/>
      <dgm:t>
        <a:bodyPr/>
        <a:lstStyle/>
        <a:p>
          <a:r>
            <a:rPr lang="en-US" dirty="0"/>
            <a:t>Activity: Jeopardy – Basketball Edition</a:t>
          </a:r>
        </a:p>
      </dgm:t>
    </dgm:pt>
    <dgm:pt modelId="{0DDB8195-381E-46E6-B7A9-82D637E28A54}" type="parTrans" cxnId="{27E2FC88-AAF7-41DD-998A-571AC4365406}">
      <dgm:prSet/>
      <dgm:spPr/>
      <dgm:t>
        <a:bodyPr/>
        <a:lstStyle/>
        <a:p>
          <a:endParaRPr lang="en-US"/>
        </a:p>
      </dgm:t>
    </dgm:pt>
    <dgm:pt modelId="{48320AEA-D1F4-4B41-A8AF-7F0D2547AB7A}" type="sibTrans" cxnId="{27E2FC88-AAF7-41DD-998A-571AC4365406}">
      <dgm:prSet/>
      <dgm:spPr/>
      <dgm:t>
        <a:bodyPr/>
        <a:lstStyle/>
        <a:p>
          <a:endParaRPr lang="en-US"/>
        </a:p>
      </dgm:t>
    </dgm:pt>
    <dgm:pt modelId="{4EBD5A47-7FCF-45FE-A1F7-462C7273BC38}">
      <dgm:prSet custT="1"/>
      <dgm:spPr/>
      <dgm:t>
        <a:bodyPr/>
        <a:lstStyle/>
        <a:p>
          <a:r>
            <a:rPr lang="en-US" sz="2800" b="1"/>
            <a:t>What’s Due?</a:t>
          </a:r>
        </a:p>
      </dgm:t>
    </dgm:pt>
    <dgm:pt modelId="{43D76005-D5A3-4FA2-AC07-6E0931971A7B}" type="parTrans" cxnId="{B25C3A45-B50D-45F6-AA86-45876A2B0040}">
      <dgm:prSet/>
      <dgm:spPr/>
      <dgm:t>
        <a:bodyPr/>
        <a:lstStyle/>
        <a:p>
          <a:endParaRPr lang="en-US"/>
        </a:p>
      </dgm:t>
    </dgm:pt>
    <dgm:pt modelId="{56413B87-03EF-4E57-AB21-A777D5FFCDC5}" type="sibTrans" cxnId="{B25C3A45-B50D-45F6-AA86-45876A2B0040}">
      <dgm:prSet/>
      <dgm:spPr/>
      <dgm:t>
        <a:bodyPr/>
        <a:lstStyle/>
        <a:p>
          <a:endParaRPr lang="en-US"/>
        </a:p>
      </dgm:t>
    </dgm:pt>
    <dgm:pt modelId="{736D549F-4207-4B23-8204-1C85ECBADD3C}">
      <dgm:prSet/>
      <dgm:spPr/>
      <dgm:t>
        <a:bodyPr/>
        <a:lstStyle/>
        <a:p>
          <a:r>
            <a:rPr lang="en-US"/>
            <a:t>Basketball Skills Exit Ticket – available in announcement &amp; Lesson Materials Module</a:t>
          </a:r>
        </a:p>
      </dgm:t>
    </dgm:pt>
    <dgm:pt modelId="{1E916A2C-47B6-4376-B2F5-544D7BD26719}" type="parTrans" cxnId="{CDDB8325-2E61-4436-B870-F2409AEE1081}">
      <dgm:prSet/>
      <dgm:spPr/>
      <dgm:t>
        <a:bodyPr/>
        <a:lstStyle/>
        <a:p>
          <a:endParaRPr lang="en-US"/>
        </a:p>
      </dgm:t>
    </dgm:pt>
    <dgm:pt modelId="{9B1D7457-101A-4E53-9FA6-778C1DB68C4C}" type="sibTrans" cxnId="{CDDB8325-2E61-4436-B870-F2409AEE1081}">
      <dgm:prSet/>
      <dgm:spPr/>
      <dgm:t>
        <a:bodyPr/>
        <a:lstStyle/>
        <a:p>
          <a:endParaRPr lang="en-US"/>
        </a:p>
      </dgm:t>
    </dgm:pt>
    <dgm:pt modelId="{5F2355FE-14E9-45D6-8AC9-8625DA678945}">
      <dgm:prSet/>
      <dgm:spPr/>
      <dgm:t>
        <a:bodyPr/>
        <a:lstStyle/>
        <a:p>
          <a:r>
            <a:rPr lang="en-US" dirty="0"/>
            <a:t>Cool Down: </a:t>
          </a:r>
          <a:r>
            <a:rPr lang="en-US" dirty="0" err="1"/>
            <a:t>Darebee</a:t>
          </a:r>
          <a:r>
            <a:rPr lang="en-US" dirty="0"/>
            <a:t> Sore Muscles Stretch</a:t>
          </a:r>
        </a:p>
      </dgm:t>
    </dgm:pt>
    <dgm:pt modelId="{66A74980-FB31-4D59-8361-71FE6976C8A7}" type="parTrans" cxnId="{D6625D0B-5CDC-4F1C-9240-BBE2099A89D0}">
      <dgm:prSet/>
      <dgm:spPr/>
      <dgm:t>
        <a:bodyPr/>
        <a:lstStyle/>
        <a:p>
          <a:endParaRPr lang="en-US"/>
        </a:p>
      </dgm:t>
    </dgm:pt>
    <dgm:pt modelId="{E8445BDC-BC2B-4EC0-AD3B-C13CAA0251B6}" type="sibTrans" cxnId="{D6625D0B-5CDC-4F1C-9240-BBE2099A89D0}">
      <dgm:prSet/>
      <dgm:spPr/>
      <dgm:t>
        <a:bodyPr/>
        <a:lstStyle/>
        <a:p>
          <a:endParaRPr lang="en-US"/>
        </a:p>
      </dgm:t>
    </dgm:pt>
    <dgm:pt modelId="{FEF467F8-4BE6-4D98-9B43-09FB3CE1EBE8}" type="pres">
      <dgm:prSet presAssocID="{0A014CE9-1D03-44EB-9EF7-0960C9005E4F}" presName="linear" presStyleCnt="0">
        <dgm:presLayoutVars>
          <dgm:dir/>
          <dgm:animLvl val="lvl"/>
          <dgm:resizeHandles val="exact"/>
        </dgm:presLayoutVars>
      </dgm:prSet>
      <dgm:spPr/>
    </dgm:pt>
    <dgm:pt modelId="{9CD9FC33-40EF-407B-B483-244FEBA2A332}" type="pres">
      <dgm:prSet presAssocID="{9D0AEA22-4916-4D61-8EA9-25B3066C1B7F}" presName="parentLin" presStyleCnt="0"/>
      <dgm:spPr/>
    </dgm:pt>
    <dgm:pt modelId="{F75A0828-1041-4368-8AF2-3088C5B36C72}" type="pres">
      <dgm:prSet presAssocID="{9D0AEA22-4916-4D61-8EA9-25B3066C1B7F}" presName="parentLeftMargin" presStyleLbl="node1" presStyleIdx="0" presStyleCnt="2"/>
      <dgm:spPr/>
    </dgm:pt>
    <dgm:pt modelId="{D71C5B0F-B763-4896-B52E-44CB983C859F}" type="pres">
      <dgm:prSet presAssocID="{9D0AEA22-4916-4D61-8EA9-25B3066C1B7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6DECEB7-E71A-4FEE-8B56-5E634DE45B12}" type="pres">
      <dgm:prSet presAssocID="{9D0AEA22-4916-4D61-8EA9-25B3066C1B7F}" presName="negativeSpace" presStyleCnt="0"/>
      <dgm:spPr/>
    </dgm:pt>
    <dgm:pt modelId="{9357435D-9376-4314-A13B-29A1C68A7926}" type="pres">
      <dgm:prSet presAssocID="{9D0AEA22-4916-4D61-8EA9-25B3066C1B7F}" presName="childText" presStyleLbl="conFgAcc1" presStyleIdx="0" presStyleCnt="2">
        <dgm:presLayoutVars>
          <dgm:bulletEnabled val="1"/>
        </dgm:presLayoutVars>
      </dgm:prSet>
      <dgm:spPr/>
    </dgm:pt>
    <dgm:pt modelId="{269EC240-2728-4954-BEB7-328AED5DF801}" type="pres">
      <dgm:prSet presAssocID="{B5F04975-11C7-480C-8794-8050E76DB9BE}" presName="spaceBetweenRectangles" presStyleCnt="0"/>
      <dgm:spPr/>
    </dgm:pt>
    <dgm:pt modelId="{2CDD182B-D6DA-4D04-82E5-B93CA5D59612}" type="pres">
      <dgm:prSet presAssocID="{4EBD5A47-7FCF-45FE-A1F7-462C7273BC38}" presName="parentLin" presStyleCnt="0"/>
      <dgm:spPr/>
    </dgm:pt>
    <dgm:pt modelId="{3B023231-86C3-4F30-8A93-06FC98FF63E2}" type="pres">
      <dgm:prSet presAssocID="{4EBD5A47-7FCF-45FE-A1F7-462C7273BC38}" presName="parentLeftMargin" presStyleLbl="node1" presStyleIdx="0" presStyleCnt="2"/>
      <dgm:spPr/>
    </dgm:pt>
    <dgm:pt modelId="{37E85116-DF1C-4F35-93EF-EE9DE1B1E200}" type="pres">
      <dgm:prSet presAssocID="{4EBD5A47-7FCF-45FE-A1F7-462C7273BC3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020A3BC6-8AF3-4958-BC46-4C23B35B839D}" type="pres">
      <dgm:prSet presAssocID="{4EBD5A47-7FCF-45FE-A1F7-462C7273BC38}" presName="negativeSpace" presStyleCnt="0"/>
      <dgm:spPr/>
    </dgm:pt>
    <dgm:pt modelId="{81BA0179-11D9-4432-BBF1-1170B6C213B4}" type="pres">
      <dgm:prSet presAssocID="{4EBD5A47-7FCF-45FE-A1F7-462C7273BC3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F8C4B04-0EB9-463A-B61E-E0FD71AFF8F9}" srcId="{9D0AEA22-4916-4D61-8EA9-25B3066C1B7F}" destId="{F110DC09-8E0D-4641-ADED-1C9F18E627DB}" srcOrd="1" destOrd="0" parTransId="{C8AA2E24-F48B-45A3-AA6C-3F61F1AAEEFB}" sibTransId="{4B2B87B0-361C-47A0-9853-AB8A221C7DCB}"/>
    <dgm:cxn modelId="{D6625D0B-5CDC-4F1C-9240-BBE2099A89D0}" srcId="{9D0AEA22-4916-4D61-8EA9-25B3066C1B7F}" destId="{5F2355FE-14E9-45D6-8AC9-8625DA678945}" srcOrd="4" destOrd="0" parTransId="{66A74980-FB31-4D59-8361-71FE6976C8A7}" sibTransId="{E8445BDC-BC2B-4EC0-AD3B-C13CAA0251B6}"/>
    <dgm:cxn modelId="{CDDB8325-2E61-4436-B870-F2409AEE1081}" srcId="{4EBD5A47-7FCF-45FE-A1F7-462C7273BC38}" destId="{736D549F-4207-4B23-8204-1C85ECBADD3C}" srcOrd="0" destOrd="0" parTransId="{1E916A2C-47B6-4376-B2F5-544D7BD26719}" sibTransId="{9B1D7457-101A-4E53-9FA6-778C1DB68C4C}"/>
    <dgm:cxn modelId="{B25C3A45-B50D-45F6-AA86-45876A2B0040}" srcId="{0A014CE9-1D03-44EB-9EF7-0960C9005E4F}" destId="{4EBD5A47-7FCF-45FE-A1F7-462C7273BC38}" srcOrd="1" destOrd="0" parTransId="{43D76005-D5A3-4FA2-AC07-6E0931971A7B}" sibTransId="{56413B87-03EF-4E57-AB21-A777D5FFCDC5}"/>
    <dgm:cxn modelId="{63C89B45-2292-4A4E-85CB-15413FFE9A2D}" type="presOf" srcId="{9D0AEA22-4916-4D61-8EA9-25B3066C1B7F}" destId="{F75A0828-1041-4368-8AF2-3088C5B36C72}" srcOrd="0" destOrd="0" presId="urn:microsoft.com/office/officeart/2005/8/layout/list1"/>
    <dgm:cxn modelId="{A8E6D677-C600-4561-B8F0-E07F45AE7A2B}" type="presOf" srcId="{19ED7DBC-CA4F-466C-AB76-5DE57C554919}" destId="{9357435D-9376-4314-A13B-29A1C68A7926}" srcOrd="0" destOrd="3" presId="urn:microsoft.com/office/officeart/2005/8/layout/list1"/>
    <dgm:cxn modelId="{1B3F587B-86A9-4F1A-A2BE-CC15CD37FC5C}" type="presOf" srcId="{736D549F-4207-4B23-8204-1C85ECBADD3C}" destId="{81BA0179-11D9-4432-BBF1-1170B6C213B4}" srcOrd="0" destOrd="0" presId="urn:microsoft.com/office/officeart/2005/8/layout/list1"/>
    <dgm:cxn modelId="{27E2FC88-AAF7-41DD-998A-571AC4365406}" srcId="{9D0AEA22-4916-4D61-8EA9-25B3066C1B7F}" destId="{19ED7DBC-CA4F-466C-AB76-5DE57C554919}" srcOrd="3" destOrd="0" parTransId="{0DDB8195-381E-46E6-B7A9-82D637E28A54}" sibTransId="{48320AEA-D1F4-4B41-A8AF-7F0D2547AB7A}"/>
    <dgm:cxn modelId="{CC03769F-0CCE-496E-A859-F7028E77466C}" type="presOf" srcId="{EC3F01AE-B208-4F47-B4B6-8F6B3F2FEC37}" destId="{9357435D-9376-4314-A13B-29A1C68A7926}" srcOrd="0" destOrd="0" presId="urn:microsoft.com/office/officeart/2005/8/layout/list1"/>
    <dgm:cxn modelId="{0F3392A5-E961-42BD-B35E-EA74170952D8}" srcId="{0A014CE9-1D03-44EB-9EF7-0960C9005E4F}" destId="{9D0AEA22-4916-4D61-8EA9-25B3066C1B7F}" srcOrd="0" destOrd="0" parTransId="{F54539F9-5729-4198-B17B-367F9530A24B}" sibTransId="{B5F04975-11C7-480C-8794-8050E76DB9BE}"/>
    <dgm:cxn modelId="{B2D239A7-CDA7-40F5-8073-BDB3C33A64C2}" type="presOf" srcId="{4EBD5A47-7FCF-45FE-A1F7-462C7273BC38}" destId="{3B023231-86C3-4F30-8A93-06FC98FF63E2}" srcOrd="0" destOrd="0" presId="urn:microsoft.com/office/officeart/2005/8/layout/list1"/>
    <dgm:cxn modelId="{A66617B5-EEF5-44DC-9DAF-21D44F9FFECE}" srcId="{9D0AEA22-4916-4D61-8EA9-25B3066C1B7F}" destId="{E8379710-A15A-499C-8BA9-EC317B0C30CA}" srcOrd="2" destOrd="0" parTransId="{7CF6F48B-E549-481A-AEA7-4EC8A5B21A94}" sibTransId="{CD56AED8-2DE0-4777-A120-6003AB4C8894}"/>
    <dgm:cxn modelId="{8CAF57B8-DAB4-4E21-AF40-7521315FC0CE}" type="presOf" srcId="{F110DC09-8E0D-4641-ADED-1C9F18E627DB}" destId="{9357435D-9376-4314-A13B-29A1C68A7926}" srcOrd="0" destOrd="1" presId="urn:microsoft.com/office/officeart/2005/8/layout/list1"/>
    <dgm:cxn modelId="{347EDBBB-10C1-46AA-823B-9037A136617C}" type="presOf" srcId="{E8379710-A15A-499C-8BA9-EC317B0C30CA}" destId="{9357435D-9376-4314-A13B-29A1C68A7926}" srcOrd="0" destOrd="2" presId="urn:microsoft.com/office/officeart/2005/8/layout/list1"/>
    <dgm:cxn modelId="{EA990AC3-7C54-4A82-9927-1497FF32841D}" type="presOf" srcId="{0A014CE9-1D03-44EB-9EF7-0960C9005E4F}" destId="{FEF467F8-4BE6-4D98-9B43-09FB3CE1EBE8}" srcOrd="0" destOrd="0" presId="urn:microsoft.com/office/officeart/2005/8/layout/list1"/>
    <dgm:cxn modelId="{7590B7CE-FA82-477C-B305-A938D3FEFA3C}" type="presOf" srcId="{9D0AEA22-4916-4D61-8EA9-25B3066C1B7F}" destId="{D71C5B0F-B763-4896-B52E-44CB983C859F}" srcOrd="1" destOrd="0" presId="urn:microsoft.com/office/officeart/2005/8/layout/list1"/>
    <dgm:cxn modelId="{B934C7CE-F50D-4666-83E6-514E4E8DB3CD}" srcId="{9D0AEA22-4916-4D61-8EA9-25B3066C1B7F}" destId="{EC3F01AE-B208-4F47-B4B6-8F6B3F2FEC37}" srcOrd="0" destOrd="0" parTransId="{12F81CED-827C-478B-ABF5-B331B6822FDD}" sibTransId="{BA666156-E3EE-4DDF-877C-8B1F3754F425}"/>
    <dgm:cxn modelId="{4BD4B8E8-69A5-43CA-88F5-74E7E97A9326}" type="presOf" srcId="{4EBD5A47-7FCF-45FE-A1F7-462C7273BC38}" destId="{37E85116-DF1C-4F35-93EF-EE9DE1B1E200}" srcOrd="1" destOrd="0" presId="urn:microsoft.com/office/officeart/2005/8/layout/list1"/>
    <dgm:cxn modelId="{297F78F7-6BFA-419A-A40E-6C0B159F9A46}" type="presOf" srcId="{5F2355FE-14E9-45D6-8AC9-8625DA678945}" destId="{9357435D-9376-4314-A13B-29A1C68A7926}" srcOrd="0" destOrd="4" presId="urn:microsoft.com/office/officeart/2005/8/layout/list1"/>
    <dgm:cxn modelId="{BD056C10-B95F-42B8-85A7-35A836FD2279}" type="presParOf" srcId="{FEF467F8-4BE6-4D98-9B43-09FB3CE1EBE8}" destId="{9CD9FC33-40EF-407B-B483-244FEBA2A332}" srcOrd="0" destOrd="0" presId="urn:microsoft.com/office/officeart/2005/8/layout/list1"/>
    <dgm:cxn modelId="{344371CF-165F-4D43-91AA-7786CC4D1FB1}" type="presParOf" srcId="{9CD9FC33-40EF-407B-B483-244FEBA2A332}" destId="{F75A0828-1041-4368-8AF2-3088C5B36C72}" srcOrd="0" destOrd="0" presId="urn:microsoft.com/office/officeart/2005/8/layout/list1"/>
    <dgm:cxn modelId="{35703480-AD73-4FCE-AE45-45313B6A832A}" type="presParOf" srcId="{9CD9FC33-40EF-407B-B483-244FEBA2A332}" destId="{D71C5B0F-B763-4896-B52E-44CB983C859F}" srcOrd="1" destOrd="0" presId="urn:microsoft.com/office/officeart/2005/8/layout/list1"/>
    <dgm:cxn modelId="{376786EF-11E1-4D4F-A781-90EC753DEBEE}" type="presParOf" srcId="{FEF467F8-4BE6-4D98-9B43-09FB3CE1EBE8}" destId="{46DECEB7-E71A-4FEE-8B56-5E634DE45B12}" srcOrd="1" destOrd="0" presId="urn:microsoft.com/office/officeart/2005/8/layout/list1"/>
    <dgm:cxn modelId="{2D4A5B41-4325-4DFF-9C49-D6E7AD646ADE}" type="presParOf" srcId="{FEF467F8-4BE6-4D98-9B43-09FB3CE1EBE8}" destId="{9357435D-9376-4314-A13B-29A1C68A7926}" srcOrd="2" destOrd="0" presId="urn:microsoft.com/office/officeart/2005/8/layout/list1"/>
    <dgm:cxn modelId="{1BB2220F-65A7-4561-9248-D8467950D21C}" type="presParOf" srcId="{FEF467F8-4BE6-4D98-9B43-09FB3CE1EBE8}" destId="{269EC240-2728-4954-BEB7-328AED5DF801}" srcOrd="3" destOrd="0" presId="urn:microsoft.com/office/officeart/2005/8/layout/list1"/>
    <dgm:cxn modelId="{B9010982-85F0-438D-A038-7A707D300ED8}" type="presParOf" srcId="{FEF467F8-4BE6-4D98-9B43-09FB3CE1EBE8}" destId="{2CDD182B-D6DA-4D04-82E5-B93CA5D59612}" srcOrd="4" destOrd="0" presId="urn:microsoft.com/office/officeart/2005/8/layout/list1"/>
    <dgm:cxn modelId="{B10A8FCD-F81E-498D-AAD8-722F84E5B875}" type="presParOf" srcId="{2CDD182B-D6DA-4D04-82E5-B93CA5D59612}" destId="{3B023231-86C3-4F30-8A93-06FC98FF63E2}" srcOrd="0" destOrd="0" presId="urn:microsoft.com/office/officeart/2005/8/layout/list1"/>
    <dgm:cxn modelId="{BE9859CE-E06D-4A22-B863-94451CC203A3}" type="presParOf" srcId="{2CDD182B-D6DA-4D04-82E5-B93CA5D59612}" destId="{37E85116-DF1C-4F35-93EF-EE9DE1B1E200}" srcOrd="1" destOrd="0" presId="urn:microsoft.com/office/officeart/2005/8/layout/list1"/>
    <dgm:cxn modelId="{12233075-FF96-4F0F-9B38-AB6C269FB9C5}" type="presParOf" srcId="{FEF467F8-4BE6-4D98-9B43-09FB3CE1EBE8}" destId="{020A3BC6-8AF3-4958-BC46-4C23B35B839D}" srcOrd="5" destOrd="0" presId="urn:microsoft.com/office/officeart/2005/8/layout/list1"/>
    <dgm:cxn modelId="{63853941-2487-4CDC-B5D7-D3810B5E46A6}" type="presParOf" srcId="{FEF467F8-4BE6-4D98-9B43-09FB3CE1EBE8}" destId="{81BA0179-11D9-4432-BBF1-1170B6C213B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57435D-9376-4314-A13B-29A1C68A7926}">
      <dsp:nvSpPr>
        <dsp:cNvPr id="0" name=""/>
        <dsp:cNvSpPr/>
      </dsp:nvSpPr>
      <dsp:spPr>
        <a:xfrm>
          <a:off x="0" y="653070"/>
          <a:ext cx="6900512" cy="2677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520700" rIns="535556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Learning Goal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Skill: Rebounding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Warm-up: </a:t>
          </a:r>
          <a:r>
            <a:rPr lang="en-US" sz="2500" kern="1200" dirty="0" err="1"/>
            <a:t>Darebee</a:t>
          </a:r>
          <a:r>
            <a:rPr lang="en-US" sz="2500" kern="1200" dirty="0"/>
            <a:t> So Far, So Good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Activity: Jeopardy – Basketball Edition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Cool Down: </a:t>
          </a:r>
          <a:r>
            <a:rPr lang="en-US" sz="2500" kern="1200" dirty="0" err="1"/>
            <a:t>Darebee</a:t>
          </a:r>
          <a:r>
            <a:rPr lang="en-US" sz="2500" kern="1200" dirty="0"/>
            <a:t> Sore Muscles Stretch</a:t>
          </a:r>
        </a:p>
      </dsp:txBody>
      <dsp:txXfrm>
        <a:off x="0" y="653070"/>
        <a:ext cx="6900512" cy="2677500"/>
      </dsp:txXfrm>
    </dsp:sp>
    <dsp:sp modelId="{D71C5B0F-B763-4896-B52E-44CB983C859F}">
      <dsp:nvSpPr>
        <dsp:cNvPr id="0" name=""/>
        <dsp:cNvSpPr/>
      </dsp:nvSpPr>
      <dsp:spPr>
        <a:xfrm>
          <a:off x="345025" y="284070"/>
          <a:ext cx="4830358" cy="738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What are we doing today?</a:t>
          </a:r>
        </a:p>
      </dsp:txBody>
      <dsp:txXfrm>
        <a:off x="381051" y="320096"/>
        <a:ext cx="4758306" cy="665948"/>
      </dsp:txXfrm>
    </dsp:sp>
    <dsp:sp modelId="{81BA0179-11D9-4432-BBF1-1170B6C213B4}">
      <dsp:nvSpPr>
        <dsp:cNvPr id="0" name=""/>
        <dsp:cNvSpPr/>
      </dsp:nvSpPr>
      <dsp:spPr>
        <a:xfrm>
          <a:off x="0" y="3834570"/>
          <a:ext cx="6900512" cy="1417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520700" rIns="535556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Basketball Skills Exit Ticket – available in announcement &amp; Lesson Materials Module</a:t>
          </a:r>
        </a:p>
      </dsp:txBody>
      <dsp:txXfrm>
        <a:off x="0" y="3834570"/>
        <a:ext cx="6900512" cy="1417500"/>
      </dsp:txXfrm>
    </dsp:sp>
    <dsp:sp modelId="{37E85116-DF1C-4F35-93EF-EE9DE1B1E200}">
      <dsp:nvSpPr>
        <dsp:cNvPr id="0" name=""/>
        <dsp:cNvSpPr/>
      </dsp:nvSpPr>
      <dsp:spPr>
        <a:xfrm>
          <a:off x="345025" y="3465570"/>
          <a:ext cx="4830358" cy="7380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What’s Due?</a:t>
          </a:r>
        </a:p>
      </dsp:txBody>
      <dsp:txXfrm>
        <a:off x="381051" y="3501596"/>
        <a:ext cx="4758306" cy="665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6E154-97DC-4ACA-B120-867FD70C0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71756A-5DF3-457A-AC3A-5BF4F92BA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88011-9683-414C-A7EE-9183D8C10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6B3A-A7C5-4CD1-82AD-2058A219224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C3CC5-02C1-443C-AA70-A576070EF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7001E-DCB4-4EDC-B480-AA7FB0643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103D-45CC-4774-A626-47EB7515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305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8F52E-33CF-444E-9D72-FA58A8F4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106B4-3D11-49A4-A2F6-B01F0649C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16CD8-8172-42AD-9C03-10AA41509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6B3A-A7C5-4CD1-82AD-2058A219224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DD856-7B83-4994-9004-B729058D4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2A3B5-5648-49DB-BF70-8F74BCED8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103D-45CC-4774-A626-47EB7515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93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EFC00-0D16-4325-8BB8-F9AE19772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B188B-87D6-4651-8F1D-E2B6F3562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6A944-7DB7-4F63-AD46-10685E646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6B3A-A7C5-4CD1-82AD-2058A219224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7D20F-55D6-4E60-AA97-44704411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80488-805D-4A21-8B16-54C8ECFBE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103D-45CC-4774-A626-47EB7515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14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E4662-0E72-4153-BD07-DCEE0227D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E8B50-BEA3-4128-8C6C-F10E17E6A4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36F73-73E3-42D6-9B27-C19DF3FC4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0F5B1-9B2F-4A87-9F3F-577A71081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6B3A-A7C5-4CD1-82AD-2058A219224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A12D7C-30A5-4EF0-8977-46757E326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434C58-9A82-4063-AF95-BD3D11F2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103D-45CC-4774-A626-47EB7515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52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B52FD-A2EA-4438-961E-74A1C4724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9D541-2A3C-409D-9F0F-5B590DD31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1BB47-0476-4ACB-86A7-FD7325D0C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4B2336-3134-4435-99B0-A53D85CFE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A9F45-A279-4667-9902-57EF880F58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D249F0-9AFF-4751-9D8F-171AAF846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6B3A-A7C5-4CD1-82AD-2058A219224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14CAE5-53C8-482E-864A-C5E41FB26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C87AD9-DB33-4FFB-9F15-C4B397F74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103D-45CC-4774-A626-47EB7515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40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193DC-0836-4D1D-91A2-7259AB3E8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0B27FA-5896-4EB1-AFBD-5FA4AE6E8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6B3A-A7C5-4CD1-82AD-2058A219224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2A0CDF-433E-46A6-B4B7-4A55BD32E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FFD3C-2CB0-4173-B5C1-FFC72F8A6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103D-45CC-4774-A626-47EB7515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896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A6B10C-80CC-4BD9-8266-46357EFC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6B3A-A7C5-4CD1-82AD-2058A219224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A274D2-A320-4B1B-8076-F9ACDABC0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B51E5-4D43-4E54-89ED-6946545C2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103D-45CC-4774-A626-47EB7515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39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39B05-A133-4198-8ED6-2CA163406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B8D3C-CB37-40DF-87E8-8DDFABBBA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1FAD9-1F8B-4604-9DBF-AE35FB2D6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95ACF-A6AE-4508-B678-AA30420E9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6B3A-A7C5-4CD1-82AD-2058A219224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6F59B0-8FC5-46B9-B2EE-C3A2FAB63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46CE41-F5FC-44A2-9128-6FBF4D2C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103D-45CC-4774-A626-47EB7515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5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64BAE-74B1-4731-A7AB-747B2BD9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8F995A-866D-4AB9-A80E-C6C913EA48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D505C-F243-477B-BF38-0550A14EF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BE7552-8ABF-44EA-A146-1A47E40F4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6B3A-A7C5-4CD1-82AD-2058A219224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D9A4D-1E71-495D-9B9D-65AC3D611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8DDB56-6308-4392-91E2-C7236F03D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103D-45CC-4774-A626-47EB7515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49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47DFB-13E1-41BD-8FEF-698064095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299683-8D43-43D0-9BFC-CEEC7F543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BAEC8-3432-4D15-8E23-914A0B57E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6B3A-A7C5-4CD1-82AD-2058A219224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1DC0E-937B-4B31-9F61-AA8647F8A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DEC53-ED0F-490D-A79A-061C210BA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103D-45CC-4774-A626-47EB7515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033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4609D0-F366-486B-974E-48E9A8C576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AE9D59-B34A-407E-93DF-6E3D480AB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99A3E-5CD7-4806-A71E-96B720BA6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6B3A-A7C5-4CD1-82AD-2058A219224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95E8D-C923-4F67-97F7-F487E9202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E6742-2F8A-4CE1-A29F-DA53ADB81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103D-45CC-4774-A626-47EB7515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34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216A59-7B9D-4745-B91F-21EB0819F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45ACD1-CA80-4AA8-870E-AE12636F2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7813E-F79A-44B9-8D05-3D2DA82569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F6B3A-A7C5-4CD1-82AD-2058A219224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0DD65-6E0B-415E-AAB4-9E12596E4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B26E8-6F3A-4BC5-9636-45F109324D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D103D-45CC-4774-A626-47EB7515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20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vu-QCVfBzU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-CrMEVD69w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4369FC-5C2C-45F2-9A8E-A47AACE46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188" y="507238"/>
            <a:ext cx="3865212" cy="3845891"/>
          </a:xfrm>
        </p:spPr>
        <p:txBody>
          <a:bodyPr>
            <a:normAutofit/>
          </a:bodyPr>
          <a:lstStyle/>
          <a:p>
            <a:pPr algn="l"/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Unified 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A0738-8A60-4BBC-9C01-782CC666DF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1188" y="4445204"/>
            <a:ext cx="3624471" cy="1781123"/>
          </a:xfrm>
        </p:spPr>
        <p:txBody>
          <a:bodyPr>
            <a:normAutofit/>
          </a:bodyPr>
          <a:lstStyle/>
          <a:p>
            <a:pPr algn="l"/>
            <a:r>
              <a:rPr lang="en-US" sz="3200">
                <a:solidFill>
                  <a:schemeClr val="bg1"/>
                </a:solidFill>
                <a:latin typeface="+mj-lt"/>
              </a:rPr>
              <a:t>Basketball: Rebounding</a:t>
            </a:r>
          </a:p>
        </p:txBody>
      </p:sp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06892" y="1852902"/>
            <a:ext cx="1716356" cy="570346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3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008B4B69-E349-4892-AEE5-DFE7D2D4EC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2" r="14847" b="-1"/>
          <a:stretch/>
        </p:blipFill>
        <p:spPr>
          <a:xfrm>
            <a:off x="5739828" y="2433371"/>
            <a:ext cx="3755236" cy="3755236"/>
          </a:xfrm>
          <a:custGeom>
            <a:avLst/>
            <a:gdLst/>
            <a:ahLst/>
            <a:cxnLst/>
            <a:rect l="l" t="t" r="r" b="b"/>
            <a:pathLst>
              <a:path w="5290998" h="5290998">
                <a:moveTo>
                  <a:pt x="2645499" y="0"/>
                </a:moveTo>
                <a:cubicBezTo>
                  <a:pt x="4106568" y="0"/>
                  <a:pt x="5290998" y="1184430"/>
                  <a:pt x="5290998" y="2645499"/>
                </a:cubicBezTo>
                <a:cubicBezTo>
                  <a:pt x="5290998" y="4106568"/>
                  <a:pt x="4106568" y="5290998"/>
                  <a:pt x="2645499" y="5290998"/>
                </a:cubicBezTo>
                <a:cubicBezTo>
                  <a:pt x="1184430" y="5290998"/>
                  <a:pt x="0" y="4106568"/>
                  <a:pt x="0" y="2645499"/>
                </a:cubicBezTo>
                <a:cubicBezTo>
                  <a:pt x="0" y="1184430"/>
                  <a:pt x="1184430" y="0"/>
                  <a:pt x="2645499" y="0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F32D73-AA56-47C3-B4A6-DF1FD6DDAA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05" r="15847" b="3"/>
          <a:stretch/>
        </p:blipFill>
        <p:spPr>
          <a:xfrm>
            <a:off x="8414456" y="232636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588520" h="2588520">
                <a:moveTo>
                  <a:pt x="1294260" y="0"/>
                </a:moveTo>
                <a:cubicBezTo>
                  <a:pt x="2009060" y="0"/>
                  <a:pt x="2588520" y="579460"/>
                  <a:pt x="2588520" y="1294260"/>
                </a:cubicBezTo>
                <a:cubicBezTo>
                  <a:pt x="2588520" y="2009060"/>
                  <a:pt x="2009060" y="2588520"/>
                  <a:pt x="1294260" y="2588520"/>
                </a:cubicBezTo>
                <a:cubicBezTo>
                  <a:pt x="579460" y="2588520"/>
                  <a:pt x="0" y="2009060"/>
                  <a:pt x="0" y="1294260"/>
                </a:cubicBezTo>
                <a:cubicBezTo>
                  <a:pt x="0" y="579460"/>
                  <a:pt x="579460" y="0"/>
                  <a:pt x="1294260" y="0"/>
                </a:cubicBezTo>
                <a:close/>
              </a:path>
            </a:pathLst>
          </a:custGeom>
        </p:spPr>
      </p:pic>
      <p:sp>
        <p:nvSpPr>
          <p:cNvPr id="16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9511" y="151388"/>
            <a:ext cx="443964" cy="4439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F778F7C6-A4AB-4CBC-8CC6-19DF9EE96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9511" y="151388"/>
            <a:ext cx="443964" cy="4439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865725" y="3995696"/>
            <a:ext cx="1998298" cy="1998316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04931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E90B1-4ED8-4C79-9577-1EF78E2CE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5827A9-DDCB-46F4-9A7E-D8AE0462ED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028647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8257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Play">
            <a:extLst>
              <a:ext uri="{FF2B5EF4-FFF2-40B4-BE49-F238E27FC236}">
                <a16:creationId xmlns:a16="http://schemas.microsoft.com/office/drawing/2014/main" id="{0D438E08-2735-451C-9F38-51CD082E1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0383" y="3104705"/>
            <a:ext cx="3217333" cy="321733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34CC3FF-7AA4-46F4-8B24-2F9383D86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5E42E8-8B96-4FF0-9DCC-7E2084C0F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FEA8A4-ED0E-429C-884B-1599153B8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E3882D-4831-4744-8AB8-559C79BAC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Goals</a:t>
            </a:r>
          </a:p>
        </p:txBody>
      </p:sp>
      <p:grpSp>
        <p:nvGrpSpPr>
          <p:cNvPr id="18" name="Graphic 4">
            <a:extLst>
              <a:ext uri="{FF2B5EF4-FFF2-40B4-BE49-F238E27FC236}">
                <a16:creationId xmlns:a16="http://schemas.microsoft.com/office/drawing/2014/main" id="{5F2AA49C-5AC0-41C7-BFAF-74B8D8293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8A750A0-64B5-41B2-B525-A914EB40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8216C77-85C1-4BDC-87A8-7E759332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71AED48-754E-41AC-9ECC-DB2597644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8005417-D297-404F-82A5-8C4393E85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7F942D6-2D0C-4894-81F0-6F81714BA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FAD802E-9670-4B80-876B-3FF64D29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38AF437-0BFB-40E4-ADA0-5749919AA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BC9C3D-CBBE-4D29-9DAC-98B3CAF39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7016629-22ED-494E-9205-594895DA9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FF3CC1E-0ED4-4599-9B4E-F057769B9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65A4B3A-F9A7-4FA6-A7F3-EA08E0BA1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83B6A14-A56D-4B95-8395-89CF53A09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9F0868B-B193-43B6-BB1E-1FF72993E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Graphic 4">
            <a:extLst>
              <a:ext uri="{FF2B5EF4-FFF2-40B4-BE49-F238E27FC236}">
                <a16:creationId xmlns:a16="http://schemas.microsoft.com/office/drawing/2014/main" id="{BB32367D-C4F2-49D5-A586-298C7CA82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1FF7EE7-ACA2-4BFF-BA75-7FAE93FBB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647462E-B5E8-4F02-A1E4-BD0380A22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12CE109-6153-414A-B2D6-C4F9C6FA2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AF530F5-D68D-4BC8-8984-F1A8B5DE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EB69747-F9DD-4B80-B488-D5565D0BC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AFB787-B8A4-4269-9DA9-FF4A66030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E682D93-25A6-4D91-9A81-3F247BBEE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D5F48B5-53B4-4DA8-B929-6AFF50658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A195A3-2A74-4D13-A1B8-24765E26B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98F1918-C39D-4713-AB21-685A94435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3592273-DEE6-42E1-B824-11D544332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2D6F82B-B619-4D8B-85AE-0E57103BA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246C574-90D4-412B-9444-203F7C83C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044D9-DB4F-463C-9306-E16BF2890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685805"/>
            <a:ext cx="4974771" cy="5534019"/>
          </a:xfrm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I can work hard at home and in school to improve my physical fitness</a:t>
            </a:r>
          </a:p>
          <a:p>
            <a:r>
              <a:rPr lang="en-US" sz="3200" dirty="0">
                <a:solidFill>
                  <a:schemeClr val="bg1"/>
                </a:solidFill>
              </a:rPr>
              <a:t>I can name the cues for performing the box out</a:t>
            </a:r>
          </a:p>
          <a:p>
            <a:r>
              <a:rPr lang="en-US" sz="3200" dirty="0">
                <a:solidFill>
                  <a:schemeClr val="bg1"/>
                </a:solidFill>
              </a:rPr>
              <a:t>I can perform a box out correctly</a:t>
            </a:r>
          </a:p>
          <a:p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225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94840C-C2BC-4480-ADEE-0BE186582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784" y="396117"/>
            <a:ext cx="5217172" cy="1158857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Skill: Rebounding</a:t>
            </a:r>
          </a:p>
        </p:txBody>
      </p:sp>
      <p:grpSp>
        <p:nvGrpSpPr>
          <p:cNvPr id="11" name="Graphic 38">
            <a:extLst>
              <a:ext uri="{FF2B5EF4-FFF2-40B4-BE49-F238E27FC236}">
                <a16:creationId xmlns:a16="http://schemas.microsoft.com/office/drawing/2014/main" id="{35C37387-FC74-4DFB-841A-B7688148C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96583" y="79558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2D8A01F-F541-4FE1-9384-7A5B686AE9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067F35E-69E0-4628-B498-7058AF51F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3" name="Oval 14">
            <a:extLst>
              <a:ext uri="{FF2B5EF4-FFF2-40B4-BE49-F238E27FC236}">
                <a16:creationId xmlns:a16="http://schemas.microsoft.com/office/drawing/2014/main" id="{D9FE21DE-050D-4E27-A007-AAE4EF842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59" y="3491269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16">
            <a:extLst>
              <a:ext uri="{FF2B5EF4-FFF2-40B4-BE49-F238E27FC236}">
                <a16:creationId xmlns:a16="http://schemas.microsoft.com/office/drawing/2014/main" id="{77EF10EC-D135-4F55-A642-AFA283DD9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59" y="3491269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CB040A-0D8A-45D0-9A70-3045F9EC09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28" r="-4" b="-4"/>
          <a:stretch/>
        </p:blipFill>
        <p:spPr>
          <a:xfrm>
            <a:off x="1526293" y="1554974"/>
            <a:ext cx="3555043" cy="3217333"/>
          </a:xfrm>
          <a:prstGeom prst="rect">
            <a:avLst/>
          </a:prstGeom>
        </p:spPr>
      </p:pic>
      <p:grpSp>
        <p:nvGrpSpPr>
          <p:cNvPr id="19" name="Graphic 4">
            <a:extLst>
              <a:ext uri="{FF2B5EF4-FFF2-40B4-BE49-F238E27FC236}">
                <a16:creationId xmlns:a16="http://schemas.microsoft.com/office/drawing/2014/main" id="{8546F01E-28C6-4D97-ACC0-50485CD54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3770" y="4637983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B0908F7-1F79-4980-843B-7010EE8E8C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3653996-A332-4C70-839A-B246E0543A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9F15CE8-59C3-4EB5-9C7C-4BAAC5F7D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61B38B2-7390-4304-A200-E656AE0896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A0DCEB4-FD1D-4E15-A000-1A9CB77DA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DCE85A3-7077-4FEE-B140-C20B1A230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4748CC5-5652-4C4F-A5CE-41DA8383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47D79CB-5BE7-49A3-8C81-100690235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F449AC0-C0F3-4D2F-9134-78DDFD1B2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7A8DFB0-41C7-4703-BCC0-9022659112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1A0CFB7-B9CE-4B04-92B5-FE295DFEB1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7344B6F-954A-49BE-B5E9-19A09DC6B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263CDF5-777C-406D-B2B2-0FF351D11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72685-6A4D-41CA-9BE8-B24830E18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6783" y="1747592"/>
            <a:ext cx="5217173" cy="435133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Steps for the Box Out: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Step toward the player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Armbar to locate opponent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Pivot into player, raise arms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Go get the ball</a:t>
            </a:r>
          </a:p>
          <a:p>
            <a:r>
              <a:rPr lang="en-US" b="1" dirty="0">
                <a:solidFill>
                  <a:schemeClr val="bg1"/>
                </a:solidFill>
              </a:rPr>
              <a:t>Cues for the Box Out: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Locate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Pivot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Rebound</a:t>
            </a:r>
          </a:p>
          <a:p>
            <a:r>
              <a:rPr lang="en-US" dirty="0">
                <a:solidFill>
                  <a:schemeClr val="bg1"/>
                </a:solidFill>
                <a:hlinkClick r:id="rId3"/>
              </a:rPr>
              <a:t>Tips, Skills, &amp; Drills: Rebounding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752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D6F81-9B23-49C9-9ED4-67F3E841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7800" y="448721"/>
            <a:ext cx="4713997" cy="1225650"/>
          </a:xfrm>
        </p:spPr>
        <p:txBody>
          <a:bodyPr anchor="b">
            <a:normAutofit/>
          </a:bodyPr>
          <a:lstStyle/>
          <a:p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Warm-up: </a:t>
            </a:r>
            <a:r>
              <a:rPr lang="en-US" sz="3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Darebee</a:t>
            </a:r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So Far, So Good</a:t>
            </a:r>
          </a:p>
        </p:txBody>
      </p:sp>
      <p:pic>
        <p:nvPicPr>
          <p:cNvPr id="1026" name="Picture 2" descr="So Far So Good Workout">
            <a:extLst>
              <a:ext uri="{FF2B5EF4-FFF2-40B4-BE49-F238E27FC236}">
                <a16:creationId xmlns:a16="http://schemas.microsoft.com/office/drawing/2014/main" id="{C6EA29B5-96ED-4590-B111-B38D40E81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2166" y="0"/>
            <a:ext cx="48520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0B31F-9F1D-4DA7-BD0A-790A35556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800" y="1909192"/>
            <a:ext cx="4713997" cy="3647710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Complete the following exercises 2x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10 High Knees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4 Lunge Step-Ups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10 High Knees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4 Climbers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10-Second Plank Hold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4 Climbers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329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562DB-E9B6-4BC6-9148-6A5E01AEA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Activity: Jeopardy- Basketball Edition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7AB96D-A04B-47D8-AC4A-B537E53A4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657271"/>
            <a:ext cx="6894576" cy="386096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9EA41-975A-4A6D-959E-1FDB6A178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920878"/>
          </a:xfrm>
        </p:spPr>
        <p:txBody>
          <a:bodyPr anchor="t">
            <a:normAutofit fontScale="92500"/>
          </a:bodyPr>
          <a:lstStyle/>
          <a:p>
            <a:r>
              <a:rPr lang="en-US" sz="2400" b="1" u="sng" dirty="0"/>
              <a:t>How to play:</a:t>
            </a:r>
          </a:p>
          <a:p>
            <a:pPr lvl="1"/>
            <a:r>
              <a:rPr lang="en-US" sz="2200" dirty="0"/>
              <a:t>Answer 2 questions from each category</a:t>
            </a:r>
          </a:p>
          <a:p>
            <a:pPr lvl="1"/>
            <a:r>
              <a:rPr lang="en-US" sz="2200" dirty="0"/>
              <a:t>You have </a:t>
            </a:r>
            <a:r>
              <a:rPr lang="en-US" sz="2200" b="1" u="sng" dirty="0"/>
              <a:t>10 seconds</a:t>
            </a:r>
            <a:r>
              <a:rPr lang="en-US" sz="2200" dirty="0"/>
              <a:t> to choose your answer</a:t>
            </a:r>
          </a:p>
          <a:p>
            <a:pPr lvl="1"/>
            <a:r>
              <a:rPr lang="en-US" sz="2200" dirty="0"/>
              <a:t>You have </a:t>
            </a:r>
            <a:r>
              <a:rPr lang="en-US" sz="2200" b="1" u="sng" dirty="0"/>
              <a:t>20 seconds</a:t>
            </a:r>
            <a:r>
              <a:rPr lang="en-US" sz="2200" dirty="0"/>
              <a:t> to show your answer with exercise</a:t>
            </a:r>
          </a:p>
          <a:p>
            <a:r>
              <a:rPr lang="en-US" sz="2400" dirty="0">
                <a:hlinkClick r:id="rId3"/>
              </a:rPr>
              <a:t>Jeopardy - Basketball Edition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1514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BBA57C-9472-47F1-A18C-5A4CC29B5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7800" y="448721"/>
            <a:ext cx="4713997" cy="1225650"/>
          </a:xfrm>
        </p:spPr>
        <p:txBody>
          <a:bodyPr anchor="b"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 Down: Sore Muscles Stretch</a:t>
            </a:r>
          </a:p>
        </p:txBody>
      </p:sp>
      <p:pic>
        <p:nvPicPr>
          <p:cNvPr id="4" name="Content Placeholder 3" descr="Text, whiteboard&#10;&#10;Description automatically generated">
            <a:extLst>
              <a:ext uri="{FF2B5EF4-FFF2-40B4-BE49-F238E27FC236}">
                <a16:creationId xmlns:a16="http://schemas.microsoft.com/office/drawing/2014/main" id="{5B23E09C-D244-4739-95F8-568BB0E2F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66" y="0"/>
            <a:ext cx="4852035" cy="6858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B1BAFB9-7183-47BE-825E-A77B1EEFF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800" y="1909192"/>
            <a:ext cx="4713997" cy="364771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Hold each exercise for 20 seconds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727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Unified PE</vt:lpstr>
      <vt:lpstr>Agenda</vt:lpstr>
      <vt:lpstr>Learning Goals</vt:lpstr>
      <vt:lpstr>Skill: Rebounding</vt:lpstr>
      <vt:lpstr>Warm-up: Darebee – So Far, So Good</vt:lpstr>
      <vt:lpstr>Activity: Jeopardy- Basketball Edition</vt:lpstr>
      <vt:lpstr>Cool Down: Sore Muscles Stretch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PE</dc:title>
  <dc:creator>Elizabeth C. Martin</dc:creator>
  <cp:lastModifiedBy>Elizabeth C. Martin</cp:lastModifiedBy>
  <cp:revision>2</cp:revision>
  <dcterms:created xsi:type="dcterms:W3CDTF">2021-04-19T16:20:03Z</dcterms:created>
  <dcterms:modified xsi:type="dcterms:W3CDTF">2021-04-19T16:20:51Z</dcterms:modified>
</cp:coreProperties>
</file>