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9" autoAdjust="0"/>
    <p:restoredTop sz="94660"/>
  </p:normalViewPr>
  <p:slideViewPr>
    <p:cSldViewPr snapToGrid="0">
      <p:cViewPr varScale="1">
        <p:scale>
          <a:sx n="67" d="100"/>
          <a:sy n="67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1208D2-8267-4F6A-B039-728A02BB3586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A391098-B6F7-411F-9893-EBBBD4CDF042}">
      <dgm:prSet/>
      <dgm:spPr/>
      <dgm:t>
        <a:bodyPr/>
        <a:lstStyle/>
        <a:p>
          <a:r>
            <a:rPr lang="en-US" b="1"/>
            <a:t>What are we doing today?</a:t>
          </a:r>
          <a:endParaRPr lang="en-US"/>
        </a:p>
      </dgm:t>
    </dgm:pt>
    <dgm:pt modelId="{C296985C-AF59-46F9-96FE-1747B9DBC78C}" type="parTrans" cxnId="{429D737A-2577-46FC-BA18-415E13A83827}">
      <dgm:prSet/>
      <dgm:spPr/>
      <dgm:t>
        <a:bodyPr/>
        <a:lstStyle/>
        <a:p>
          <a:endParaRPr lang="en-US"/>
        </a:p>
      </dgm:t>
    </dgm:pt>
    <dgm:pt modelId="{09E2B5A8-D17A-45B4-8CBA-8C84BA00124E}" type="sibTrans" cxnId="{429D737A-2577-46FC-BA18-415E13A83827}">
      <dgm:prSet/>
      <dgm:spPr/>
      <dgm:t>
        <a:bodyPr/>
        <a:lstStyle/>
        <a:p>
          <a:endParaRPr lang="en-US"/>
        </a:p>
      </dgm:t>
    </dgm:pt>
    <dgm:pt modelId="{CC375102-8DEE-400F-9E5B-B9FF10986CC6}">
      <dgm:prSet/>
      <dgm:spPr/>
      <dgm:t>
        <a:bodyPr/>
        <a:lstStyle/>
        <a:p>
          <a:r>
            <a:rPr lang="en-US"/>
            <a:t>Learning Goals</a:t>
          </a:r>
        </a:p>
      </dgm:t>
    </dgm:pt>
    <dgm:pt modelId="{F39474C5-7E5A-43F3-974E-54D0AEAAFB43}" type="parTrans" cxnId="{3AD4EE51-EF05-4050-8CEA-1DFA9474D46F}">
      <dgm:prSet/>
      <dgm:spPr/>
      <dgm:t>
        <a:bodyPr/>
        <a:lstStyle/>
        <a:p>
          <a:endParaRPr lang="en-US"/>
        </a:p>
      </dgm:t>
    </dgm:pt>
    <dgm:pt modelId="{4D72BBD9-783D-4036-9CC0-E9879BBA50F4}" type="sibTrans" cxnId="{3AD4EE51-EF05-4050-8CEA-1DFA9474D46F}">
      <dgm:prSet/>
      <dgm:spPr/>
      <dgm:t>
        <a:bodyPr/>
        <a:lstStyle/>
        <a:p>
          <a:endParaRPr lang="en-US"/>
        </a:p>
      </dgm:t>
    </dgm:pt>
    <dgm:pt modelId="{46F4B6F0-5689-433A-84C8-2F213BE9D87E}">
      <dgm:prSet/>
      <dgm:spPr/>
      <dgm:t>
        <a:bodyPr/>
        <a:lstStyle/>
        <a:p>
          <a:r>
            <a:rPr lang="en-US" dirty="0"/>
            <a:t>Skill: Dribbling</a:t>
          </a:r>
        </a:p>
      </dgm:t>
    </dgm:pt>
    <dgm:pt modelId="{87AED371-4696-43E1-8098-5C37E1DCB155}" type="parTrans" cxnId="{E1EFE1F0-A6A6-4103-B853-EB7FEE415496}">
      <dgm:prSet/>
      <dgm:spPr/>
      <dgm:t>
        <a:bodyPr/>
        <a:lstStyle/>
        <a:p>
          <a:endParaRPr lang="en-US"/>
        </a:p>
      </dgm:t>
    </dgm:pt>
    <dgm:pt modelId="{7D69592B-3470-43D6-9ECB-98FF42F8E937}" type="sibTrans" cxnId="{E1EFE1F0-A6A6-4103-B853-EB7FEE415496}">
      <dgm:prSet/>
      <dgm:spPr/>
      <dgm:t>
        <a:bodyPr/>
        <a:lstStyle/>
        <a:p>
          <a:endParaRPr lang="en-US"/>
        </a:p>
      </dgm:t>
    </dgm:pt>
    <dgm:pt modelId="{C471C604-84CF-4C9C-B423-FF2F5999F23B}">
      <dgm:prSet/>
      <dgm:spPr/>
      <dgm:t>
        <a:bodyPr/>
        <a:lstStyle/>
        <a:p>
          <a:r>
            <a:rPr lang="en-US" dirty="0"/>
            <a:t>Warm-up: </a:t>
          </a:r>
          <a:r>
            <a:rPr lang="en-US" dirty="0" err="1"/>
            <a:t>Darebee</a:t>
          </a:r>
          <a:r>
            <a:rPr lang="en-US" dirty="0"/>
            <a:t> Counter</a:t>
          </a:r>
        </a:p>
      </dgm:t>
    </dgm:pt>
    <dgm:pt modelId="{EFC00F14-CB14-449A-88C5-A959F50E23CB}" type="parTrans" cxnId="{E0586B6F-EDAB-4CA6-B3A2-B33C4D55ADD5}">
      <dgm:prSet/>
      <dgm:spPr/>
      <dgm:t>
        <a:bodyPr/>
        <a:lstStyle/>
        <a:p>
          <a:endParaRPr lang="en-US"/>
        </a:p>
      </dgm:t>
    </dgm:pt>
    <dgm:pt modelId="{E8FC25BB-7049-4BE8-9DDE-EF696E770938}" type="sibTrans" cxnId="{E0586B6F-EDAB-4CA6-B3A2-B33C4D55ADD5}">
      <dgm:prSet/>
      <dgm:spPr/>
      <dgm:t>
        <a:bodyPr/>
        <a:lstStyle/>
        <a:p>
          <a:endParaRPr lang="en-US"/>
        </a:p>
      </dgm:t>
    </dgm:pt>
    <dgm:pt modelId="{8986CAFE-7425-4843-8C9B-2794EA701DF7}">
      <dgm:prSet/>
      <dgm:spPr/>
      <dgm:t>
        <a:bodyPr/>
        <a:lstStyle/>
        <a:p>
          <a:r>
            <a:rPr lang="en-US" dirty="0"/>
            <a:t>Activity: Dribbling Drills</a:t>
          </a:r>
        </a:p>
      </dgm:t>
    </dgm:pt>
    <dgm:pt modelId="{4D270C18-A896-4B34-B221-975DF55554AA}" type="parTrans" cxnId="{63FB1767-C455-4B5E-BA2B-12FAF9747EB2}">
      <dgm:prSet/>
      <dgm:spPr/>
      <dgm:t>
        <a:bodyPr/>
        <a:lstStyle/>
        <a:p>
          <a:endParaRPr lang="en-US"/>
        </a:p>
      </dgm:t>
    </dgm:pt>
    <dgm:pt modelId="{D4F63FF6-A1F2-4B09-9784-2A616EF459C7}" type="sibTrans" cxnId="{63FB1767-C455-4B5E-BA2B-12FAF9747EB2}">
      <dgm:prSet/>
      <dgm:spPr/>
      <dgm:t>
        <a:bodyPr/>
        <a:lstStyle/>
        <a:p>
          <a:endParaRPr lang="en-US"/>
        </a:p>
      </dgm:t>
    </dgm:pt>
    <dgm:pt modelId="{AABD3DB7-2929-481C-99B6-906C9B45B7BE}">
      <dgm:prSet/>
      <dgm:spPr/>
      <dgm:t>
        <a:bodyPr/>
        <a:lstStyle/>
        <a:p>
          <a:r>
            <a:rPr lang="en-US"/>
            <a:t>Cool Down: Upper Body Stretching Routine</a:t>
          </a:r>
        </a:p>
      </dgm:t>
    </dgm:pt>
    <dgm:pt modelId="{CE4FD533-FD5B-4529-A4B8-D47AF8617E3C}" type="parTrans" cxnId="{0716E080-48A1-4BF3-8A5F-0EBB62C7ADDA}">
      <dgm:prSet/>
      <dgm:spPr/>
      <dgm:t>
        <a:bodyPr/>
        <a:lstStyle/>
        <a:p>
          <a:endParaRPr lang="en-US"/>
        </a:p>
      </dgm:t>
    </dgm:pt>
    <dgm:pt modelId="{E8A0DC22-2D6E-4F6D-9E9C-17D93D39B34D}" type="sibTrans" cxnId="{0716E080-48A1-4BF3-8A5F-0EBB62C7ADDA}">
      <dgm:prSet/>
      <dgm:spPr/>
      <dgm:t>
        <a:bodyPr/>
        <a:lstStyle/>
        <a:p>
          <a:endParaRPr lang="en-US"/>
        </a:p>
      </dgm:t>
    </dgm:pt>
    <dgm:pt modelId="{B5A2A4C7-C829-4F24-A08C-2D29752DB428}">
      <dgm:prSet/>
      <dgm:spPr/>
      <dgm:t>
        <a:bodyPr/>
        <a:lstStyle/>
        <a:p>
          <a:r>
            <a:rPr lang="en-US" b="1"/>
            <a:t>What’s due?</a:t>
          </a:r>
          <a:endParaRPr lang="en-US"/>
        </a:p>
      </dgm:t>
    </dgm:pt>
    <dgm:pt modelId="{AEAFF0D9-A27C-4287-A2DF-0AC8D0EC9835}" type="parTrans" cxnId="{82C2C20A-4342-4CDE-9082-CE4BE681FB02}">
      <dgm:prSet/>
      <dgm:spPr/>
      <dgm:t>
        <a:bodyPr/>
        <a:lstStyle/>
        <a:p>
          <a:endParaRPr lang="en-US"/>
        </a:p>
      </dgm:t>
    </dgm:pt>
    <dgm:pt modelId="{E305AC36-92F9-4271-8DE8-982CC374939E}" type="sibTrans" cxnId="{82C2C20A-4342-4CDE-9082-CE4BE681FB02}">
      <dgm:prSet/>
      <dgm:spPr/>
      <dgm:t>
        <a:bodyPr/>
        <a:lstStyle/>
        <a:p>
          <a:endParaRPr lang="en-US"/>
        </a:p>
      </dgm:t>
    </dgm:pt>
    <dgm:pt modelId="{83173774-BF39-4316-9064-901434D432A7}">
      <dgm:prSet/>
      <dgm:spPr/>
      <dgm:t>
        <a:bodyPr/>
        <a:lstStyle/>
        <a:p>
          <a:r>
            <a:rPr lang="en-US" dirty="0"/>
            <a:t>Exit Tickets – will be condensed into ONE exit ticket covering ALL basketball skills (once covered </a:t>
          </a:r>
          <a:r>
            <a:rPr lang="en-US"/>
            <a:t>in class).</a:t>
          </a:r>
          <a:endParaRPr lang="en-US" dirty="0"/>
        </a:p>
      </dgm:t>
    </dgm:pt>
    <dgm:pt modelId="{8CE1A8C9-886A-4E75-95B0-E2EDA2EABD6A}" type="parTrans" cxnId="{456214AB-F9F9-4266-B04C-DD122A9A0B48}">
      <dgm:prSet/>
      <dgm:spPr/>
      <dgm:t>
        <a:bodyPr/>
        <a:lstStyle/>
        <a:p>
          <a:endParaRPr lang="en-US"/>
        </a:p>
      </dgm:t>
    </dgm:pt>
    <dgm:pt modelId="{D14AE1CB-4B8D-4AF8-9257-93814CAAC7EC}" type="sibTrans" cxnId="{456214AB-F9F9-4266-B04C-DD122A9A0B48}">
      <dgm:prSet/>
      <dgm:spPr/>
      <dgm:t>
        <a:bodyPr/>
        <a:lstStyle/>
        <a:p>
          <a:endParaRPr lang="en-US"/>
        </a:p>
      </dgm:t>
    </dgm:pt>
    <dgm:pt modelId="{AA7D808C-2C04-41DF-A756-41E8186585DC}" type="pres">
      <dgm:prSet presAssocID="{4D1208D2-8267-4F6A-B039-728A02BB3586}" presName="linear" presStyleCnt="0">
        <dgm:presLayoutVars>
          <dgm:dir/>
          <dgm:animLvl val="lvl"/>
          <dgm:resizeHandles val="exact"/>
        </dgm:presLayoutVars>
      </dgm:prSet>
      <dgm:spPr/>
    </dgm:pt>
    <dgm:pt modelId="{F6799655-7585-433B-9EEC-7505041A6713}" type="pres">
      <dgm:prSet presAssocID="{9A391098-B6F7-411F-9893-EBBBD4CDF042}" presName="parentLin" presStyleCnt="0"/>
      <dgm:spPr/>
    </dgm:pt>
    <dgm:pt modelId="{E34758C7-0234-4D70-B75F-73146FAD740D}" type="pres">
      <dgm:prSet presAssocID="{9A391098-B6F7-411F-9893-EBBBD4CDF042}" presName="parentLeftMargin" presStyleLbl="node1" presStyleIdx="0" presStyleCnt="2"/>
      <dgm:spPr/>
    </dgm:pt>
    <dgm:pt modelId="{1A2609B8-E6F4-4928-8671-2AB707705C21}" type="pres">
      <dgm:prSet presAssocID="{9A391098-B6F7-411F-9893-EBBBD4CDF042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A1148087-908D-47F7-8B9F-FFB94F4F97CA}" type="pres">
      <dgm:prSet presAssocID="{9A391098-B6F7-411F-9893-EBBBD4CDF042}" presName="negativeSpace" presStyleCnt="0"/>
      <dgm:spPr/>
    </dgm:pt>
    <dgm:pt modelId="{5E4045D6-ED31-474F-A525-6C553EEBFEA5}" type="pres">
      <dgm:prSet presAssocID="{9A391098-B6F7-411F-9893-EBBBD4CDF042}" presName="childText" presStyleLbl="conFgAcc1" presStyleIdx="0" presStyleCnt="2">
        <dgm:presLayoutVars>
          <dgm:bulletEnabled val="1"/>
        </dgm:presLayoutVars>
      </dgm:prSet>
      <dgm:spPr/>
    </dgm:pt>
    <dgm:pt modelId="{B4604EE7-9D2F-467D-B99F-709AEEDB803F}" type="pres">
      <dgm:prSet presAssocID="{09E2B5A8-D17A-45B4-8CBA-8C84BA00124E}" presName="spaceBetweenRectangles" presStyleCnt="0"/>
      <dgm:spPr/>
    </dgm:pt>
    <dgm:pt modelId="{CD202A2A-21D4-4520-98B3-88AE80672B15}" type="pres">
      <dgm:prSet presAssocID="{B5A2A4C7-C829-4F24-A08C-2D29752DB428}" presName="parentLin" presStyleCnt="0"/>
      <dgm:spPr/>
    </dgm:pt>
    <dgm:pt modelId="{3E101198-7666-4567-B653-C93B76223972}" type="pres">
      <dgm:prSet presAssocID="{B5A2A4C7-C829-4F24-A08C-2D29752DB428}" presName="parentLeftMargin" presStyleLbl="node1" presStyleIdx="0" presStyleCnt="2"/>
      <dgm:spPr/>
    </dgm:pt>
    <dgm:pt modelId="{2352D65D-1EF9-415E-972A-D4FB183ED56E}" type="pres">
      <dgm:prSet presAssocID="{B5A2A4C7-C829-4F24-A08C-2D29752DB428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28E818A-10B4-4120-8C55-F57DB6D062E6}" type="pres">
      <dgm:prSet presAssocID="{B5A2A4C7-C829-4F24-A08C-2D29752DB428}" presName="negativeSpace" presStyleCnt="0"/>
      <dgm:spPr/>
    </dgm:pt>
    <dgm:pt modelId="{DAA36ECC-50FB-4228-B679-E7C40EE82270}" type="pres">
      <dgm:prSet presAssocID="{B5A2A4C7-C829-4F24-A08C-2D29752DB428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2130BD03-B94C-442D-A43F-EE18037861C3}" type="presOf" srcId="{9A391098-B6F7-411F-9893-EBBBD4CDF042}" destId="{E34758C7-0234-4D70-B75F-73146FAD740D}" srcOrd="0" destOrd="0" presId="urn:microsoft.com/office/officeart/2005/8/layout/list1"/>
    <dgm:cxn modelId="{9C573A07-43CB-43D3-BFAB-DAAF65DC43B8}" type="presOf" srcId="{46F4B6F0-5689-433A-84C8-2F213BE9D87E}" destId="{5E4045D6-ED31-474F-A525-6C553EEBFEA5}" srcOrd="0" destOrd="1" presId="urn:microsoft.com/office/officeart/2005/8/layout/list1"/>
    <dgm:cxn modelId="{82C2C20A-4342-4CDE-9082-CE4BE681FB02}" srcId="{4D1208D2-8267-4F6A-B039-728A02BB3586}" destId="{B5A2A4C7-C829-4F24-A08C-2D29752DB428}" srcOrd="1" destOrd="0" parTransId="{AEAFF0D9-A27C-4287-A2DF-0AC8D0EC9835}" sibTransId="{E305AC36-92F9-4271-8DE8-982CC374939E}"/>
    <dgm:cxn modelId="{373F221C-D715-4EB2-9E81-C6EE05DD6382}" type="presOf" srcId="{AABD3DB7-2929-481C-99B6-906C9B45B7BE}" destId="{5E4045D6-ED31-474F-A525-6C553EEBFEA5}" srcOrd="0" destOrd="4" presId="urn:microsoft.com/office/officeart/2005/8/layout/list1"/>
    <dgm:cxn modelId="{CAEC9E24-D50D-4A36-97D2-31A24805D248}" type="presOf" srcId="{8986CAFE-7425-4843-8C9B-2794EA701DF7}" destId="{5E4045D6-ED31-474F-A525-6C553EEBFEA5}" srcOrd="0" destOrd="3" presId="urn:microsoft.com/office/officeart/2005/8/layout/list1"/>
    <dgm:cxn modelId="{FEB79535-E2B0-4E4F-9FF0-09624F471CD6}" type="presOf" srcId="{B5A2A4C7-C829-4F24-A08C-2D29752DB428}" destId="{3E101198-7666-4567-B653-C93B76223972}" srcOrd="0" destOrd="0" presId="urn:microsoft.com/office/officeart/2005/8/layout/list1"/>
    <dgm:cxn modelId="{2C706546-F339-4B92-ACB0-32B585660D24}" type="presOf" srcId="{9A391098-B6F7-411F-9893-EBBBD4CDF042}" destId="{1A2609B8-E6F4-4928-8671-2AB707705C21}" srcOrd="1" destOrd="0" presId="urn:microsoft.com/office/officeart/2005/8/layout/list1"/>
    <dgm:cxn modelId="{63FB1767-C455-4B5E-BA2B-12FAF9747EB2}" srcId="{9A391098-B6F7-411F-9893-EBBBD4CDF042}" destId="{8986CAFE-7425-4843-8C9B-2794EA701DF7}" srcOrd="3" destOrd="0" parTransId="{4D270C18-A896-4B34-B221-975DF55554AA}" sibTransId="{D4F63FF6-A1F2-4B09-9784-2A616EF459C7}"/>
    <dgm:cxn modelId="{1FD3F068-CDE8-4B7D-8317-67BAD1D40E63}" type="presOf" srcId="{4D1208D2-8267-4F6A-B039-728A02BB3586}" destId="{AA7D808C-2C04-41DF-A756-41E8186585DC}" srcOrd="0" destOrd="0" presId="urn:microsoft.com/office/officeart/2005/8/layout/list1"/>
    <dgm:cxn modelId="{B89B9169-D47A-41B7-872D-3F80C96F6FA8}" type="presOf" srcId="{B5A2A4C7-C829-4F24-A08C-2D29752DB428}" destId="{2352D65D-1EF9-415E-972A-D4FB183ED56E}" srcOrd="1" destOrd="0" presId="urn:microsoft.com/office/officeart/2005/8/layout/list1"/>
    <dgm:cxn modelId="{E0586B6F-EDAB-4CA6-B3A2-B33C4D55ADD5}" srcId="{9A391098-B6F7-411F-9893-EBBBD4CDF042}" destId="{C471C604-84CF-4C9C-B423-FF2F5999F23B}" srcOrd="2" destOrd="0" parTransId="{EFC00F14-CB14-449A-88C5-A959F50E23CB}" sibTransId="{E8FC25BB-7049-4BE8-9DDE-EF696E770938}"/>
    <dgm:cxn modelId="{3AD4EE51-EF05-4050-8CEA-1DFA9474D46F}" srcId="{9A391098-B6F7-411F-9893-EBBBD4CDF042}" destId="{CC375102-8DEE-400F-9E5B-B9FF10986CC6}" srcOrd="0" destOrd="0" parTransId="{F39474C5-7E5A-43F3-974E-54D0AEAAFB43}" sibTransId="{4D72BBD9-783D-4036-9CC0-E9879BBA50F4}"/>
    <dgm:cxn modelId="{429D737A-2577-46FC-BA18-415E13A83827}" srcId="{4D1208D2-8267-4F6A-B039-728A02BB3586}" destId="{9A391098-B6F7-411F-9893-EBBBD4CDF042}" srcOrd="0" destOrd="0" parTransId="{C296985C-AF59-46F9-96FE-1747B9DBC78C}" sibTransId="{09E2B5A8-D17A-45B4-8CBA-8C84BA00124E}"/>
    <dgm:cxn modelId="{0716E080-48A1-4BF3-8A5F-0EBB62C7ADDA}" srcId="{9A391098-B6F7-411F-9893-EBBBD4CDF042}" destId="{AABD3DB7-2929-481C-99B6-906C9B45B7BE}" srcOrd="4" destOrd="0" parTransId="{CE4FD533-FD5B-4529-A4B8-D47AF8617E3C}" sibTransId="{E8A0DC22-2D6E-4F6D-9E9C-17D93D39B34D}"/>
    <dgm:cxn modelId="{910A4383-F872-4E6C-9244-E30766B0DD90}" type="presOf" srcId="{83173774-BF39-4316-9064-901434D432A7}" destId="{DAA36ECC-50FB-4228-B679-E7C40EE82270}" srcOrd="0" destOrd="0" presId="urn:microsoft.com/office/officeart/2005/8/layout/list1"/>
    <dgm:cxn modelId="{B4789683-CD24-4B0D-842C-269133063F8E}" type="presOf" srcId="{C471C604-84CF-4C9C-B423-FF2F5999F23B}" destId="{5E4045D6-ED31-474F-A525-6C553EEBFEA5}" srcOrd="0" destOrd="2" presId="urn:microsoft.com/office/officeart/2005/8/layout/list1"/>
    <dgm:cxn modelId="{456214AB-F9F9-4266-B04C-DD122A9A0B48}" srcId="{B5A2A4C7-C829-4F24-A08C-2D29752DB428}" destId="{83173774-BF39-4316-9064-901434D432A7}" srcOrd="0" destOrd="0" parTransId="{8CE1A8C9-886A-4E75-95B0-E2EDA2EABD6A}" sibTransId="{D14AE1CB-4B8D-4AF8-9257-93814CAAC7EC}"/>
    <dgm:cxn modelId="{68A561BA-B1D8-4EF1-BE62-79FBFEB4ADCF}" type="presOf" srcId="{CC375102-8DEE-400F-9E5B-B9FF10986CC6}" destId="{5E4045D6-ED31-474F-A525-6C553EEBFEA5}" srcOrd="0" destOrd="0" presId="urn:microsoft.com/office/officeart/2005/8/layout/list1"/>
    <dgm:cxn modelId="{E1EFE1F0-A6A6-4103-B853-EB7FEE415496}" srcId="{9A391098-B6F7-411F-9893-EBBBD4CDF042}" destId="{46F4B6F0-5689-433A-84C8-2F213BE9D87E}" srcOrd="1" destOrd="0" parTransId="{87AED371-4696-43E1-8098-5C37E1DCB155}" sibTransId="{7D69592B-3470-43D6-9ECB-98FF42F8E937}"/>
    <dgm:cxn modelId="{79936ECD-F974-4E8D-B726-78CA9FFD7DAA}" type="presParOf" srcId="{AA7D808C-2C04-41DF-A756-41E8186585DC}" destId="{F6799655-7585-433B-9EEC-7505041A6713}" srcOrd="0" destOrd="0" presId="urn:microsoft.com/office/officeart/2005/8/layout/list1"/>
    <dgm:cxn modelId="{565EA1A8-B85D-439A-8C02-BFF1DF425289}" type="presParOf" srcId="{F6799655-7585-433B-9EEC-7505041A6713}" destId="{E34758C7-0234-4D70-B75F-73146FAD740D}" srcOrd="0" destOrd="0" presId="urn:microsoft.com/office/officeart/2005/8/layout/list1"/>
    <dgm:cxn modelId="{034C7965-EA3B-4C98-934A-EE79B8D9BF25}" type="presParOf" srcId="{F6799655-7585-433B-9EEC-7505041A6713}" destId="{1A2609B8-E6F4-4928-8671-2AB707705C21}" srcOrd="1" destOrd="0" presId="urn:microsoft.com/office/officeart/2005/8/layout/list1"/>
    <dgm:cxn modelId="{C4526A46-DAE6-4347-815C-CACB3C9F3877}" type="presParOf" srcId="{AA7D808C-2C04-41DF-A756-41E8186585DC}" destId="{A1148087-908D-47F7-8B9F-FFB94F4F97CA}" srcOrd="1" destOrd="0" presId="urn:microsoft.com/office/officeart/2005/8/layout/list1"/>
    <dgm:cxn modelId="{62F4E691-7302-4954-8419-BB4E5FE35B9E}" type="presParOf" srcId="{AA7D808C-2C04-41DF-A756-41E8186585DC}" destId="{5E4045D6-ED31-474F-A525-6C553EEBFEA5}" srcOrd="2" destOrd="0" presId="urn:microsoft.com/office/officeart/2005/8/layout/list1"/>
    <dgm:cxn modelId="{781004CB-7078-4059-8F02-641250B9C9D8}" type="presParOf" srcId="{AA7D808C-2C04-41DF-A756-41E8186585DC}" destId="{B4604EE7-9D2F-467D-B99F-709AEEDB803F}" srcOrd="3" destOrd="0" presId="urn:microsoft.com/office/officeart/2005/8/layout/list1"/>
    <dgm:cxn modelId="{353AA858-F4D9-4E2C-9A30-76FC561C103B}" type="presParOf" srcId="{AA7D808C-2C04-41DF-A756-41E8186585DC}" destId="{CD202A2A-21D4-4520-98B3-88AE80672B15}" srcOrd="4" destOrd="0" presId="urn:microsoft.com/office/officeart/2005/8/layout/list1"/>
    <dgm:cxn modelId="{F26C0086-A3D9-4AAA-B61A-589F24578648}" type="presParOf" srcId="{CD202A2A-21D4-4520-98B3-88AE80672B15}" destId="{3E101198-7666-4567-B653-C93B76223972}" srcOrd="0" destOrd="0" presId="urn:microsoft.com/office/officeart/2005/8/layout/list1"/>
    <dgm:cxn modelId="{EBB2CFF5-1B68-4565-B485-910F4CFBE4E5}" type="presParOf" srcId="{CD202A2A-21D4-4520-98B3-88AE80672B15}" destId="{2352D65D-1EF9-415E-972A-D4FB183ED56E}" srcOrd="1" destOrd="0" presId="urn:microsoft.com/office/officeart/2005/8/layout/list1"/>
    <dgm:cxn modelId="{28E4DAB8-0D94-47AF-98FC-B19364A843D9}" type="presParOf" srcId="{AA7D808C-2C04-41DF-A756-41E8186585DC}" destId="{228E818A-10B4-4120-8C55-F57DB6D062E6}" srcOrd="5" destOrd="0" presId="urn:microsoft.com/office/officeart/2005/8/layout/list1"/>
    <dgm:cxn modelId="{D0FA2A94-D54E-457E-A088-BBECD7868169}" type="presParOf" srcId="{AA7D808C-2C04-41DF-A756-41E8186585DC}" destId="{DAA36ECC-50FB-4228-B679-E7C40EE82270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4045D6-ED31-474F-A525-6C553EEBFEA5}">
      <dsp:nvSpPr>
        <dsp:cNvPr id="0" name=""/>
        <dsp:cNvSpPr/>
      </dsp:nvSpPr>
      <dsp:spPr>
        <a:xfrm>
          <a:off x="0" y="475882"/>
          <a:ext cx="6900512" cy="2677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5556" tIns="520700" rIns="535556" bIns="17780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/>
            <a:t>Learning Goals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Skill: Dribbling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Warm-up: </a:t>
          </a:r>
          <a:r>
            <a:rPr lang="en-US" sz="2500" kern="1200" dirty="0" err="1"/>
            <a:t>Darebee</a:t>
          </a:r>
          <a:r>
            <a:rPr lang="en-US" sz="2500" kern="1200" dirty="0"/>
            <a:t> Counter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Activity: Dribbling Drills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/>
            <a:t>Cool Down: Upper Body Stretching Routine</a:t>
          </a:r>
        </a:p>
      </dsp:txBody>
      <dsp:txXfrm>
        <a:off x="0" y="475882"/>
        <a:ext cx="6900512" cy="2677500"/>
      </dsp:txXfrm>
    </dsp:sp>
    <dsp:sp modelId="{1A2609B8-E6F4-4928-8671-2AB707705C21}">
      <dsp:nvSpPr>
        <dsp:cNvPr id="0" name=""/>
        <dsp:cNvSpPr/>
      </dsp:nvSpPr>
      <dsp:spPr>
        <a:xfrm>
          <a:off x="345025" y="106882"/>
          <a:ext cx="4830358" cy="7380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576" tIns="0" rIns="182576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What are we doing today?</a:t>
          </a:r>
          <a:endParaRPr lang="en-US" sz="2500" kern="1200"/>
        </a:p>
      </dsp:txBody>
      <dsp:txXfrm>
        <a:off x="381051" y="142908"/>
        <a:ext cx="4758306" cy="665948"/>
      </dsp:txXfrm>
    </dsp:sp>
    <dsp:sp modelId="{DAA36ECC-50FB-4228-B679-E7C40EE82270}">
      <dsp:nvSpPr>
        <dsp:cNvPr id="0" name=""/>
        <dsp:cNvSpPr/>
      </dsp:nvSpPr>
      <dsp:spPr>
        <a:xfrm>
          <a:off x="0" y="3657383"/>
          <a:ext cx="6900512" cy="1771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5556" tIns="520700" rIns="535556" bIns="17780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Exit Tickets – will be condensed into ONE exit ticket covering ALL basketball skills (once covered </a:t>
          </a:r>
          <a:r>
            <a:rPr lang="en-US" sz="2500" kern="1200"/>
            <a:t>in class).</a:t>
          </a:r>
          <a:endParaRPr lang="en-US" sz="2500" kern="1200" dirty="0"/>
        </a:p>
      </dsp:txBody>
      <dsp:txXfrm>
        <a:off x="0" y="3657383"/>
        <a:ext cx="6900512" cy="1771875"/>
      </dsp:txXfrm>
    </dsp:sp>
    <dsp:sp modelId="{2352D65D-1EF9-415E-972A-D4FB183ED56E}">
      <dsp:nvSpPr>
        <dsp:cNvPr id="0" name=""/>
        <dsp:cNvSpPr/>
      </dsp:nvSpPr>
      <dsp:spPr>
        <a:xfrm>
          <a:off x="345025" y="3288383"/>
          <a:ext cx="4830358" cy="73800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576" tIns="0" rIns="182576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What’s due?</a:t>
          </a:r>
          <a:endParaRPr lang="en-US" sz="2500" kern="1200"/>
        </a:p>
      </dsp:txBody>
      <dsp:txXfrm>
        <a:off x="381051" y="3324409"/>
        <a:ext cx="4758306" cy="6659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609E4-3DE6-4B5B-90A2-BEBB850AA6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7871CF-5731-475F-A808-407CDD2981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44605-80C7-4BE3-9B5D-6A3383451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AE4A6-E71E-44E2-896B-5DD2001B00E2}" type="datetimeFigureOut">
              <a:rPr lang="en-US" smtClean="0"/>
              <a:t>4/5/2021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B9B4BF-294D-4239-9516-12605C255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76D3B1-EC41-4C0D-889A-320F84706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BF43C-BD62-48F5-8E5E-68705A012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929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DB399-F0BE-4895-8430-7B6EC0DC3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CD5E1-602E-46E3-99ED-5B097E3982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C72E65-7765-483C-8931-E72A7011A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AE4A6-E71E-44E2-896B-5DD2001B00E2}" type="datetimeFigureOut">
              <a:rPr lang="en-US" smtClean="0"/>
              <a:t>4/5/2021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0CA202-F9A1-4244-8FEC-1D31FFDFB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DF1416-FD46-4169-80FE-287D9B7C7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BF43C-BD62-48F5-8E5E-68705A012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661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C7E8B-F303-4085-895A-0A11E40BB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34C596-A507-4EE9-88C2-CA2A86A9C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CEC5F5-B603-4E9F-9CD0-12760820E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AE4A6-E71E-44E2-896B-5DD2001B00E2}" type="datetimeFigureOut">
              <a:rPr lang="en-US" smtClean="0"/>
              <a:t>4/5/2021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3420D0-D92B-4016-BE24-2D2DE6F24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1C09A5-E0A1-4773-B170-8C674EBC7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BF43C-BD62-48F5-8E5E-68705A012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86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CFB9E-B46A-4104-97BC-24B1091C8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AD09E-E9E9-4694-819A-B1163FA131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1E4849-0669-4CEB-A72F-BB07390A8C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31D564-437A-4B14-BC0D-A39A4C7A6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AE4A6-E71E-44E2-896B-5DD2001B00E2}" type="datetimeFigureOut">
              <a:rPr lang="en-US" smtClean="0"/>
              <a:t>4/5/2021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D3C68A-F1CA-486D-B9DB-D95DAF936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54E790-5507-4D18-ACFB-6EE14BDA2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BF43C-BD62-48F5-8E5E-68705A012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839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1507E-CDC8-4EA6-952E-F7175EF94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737E5F-4AC1-49A6-8401-BE609B637B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1B0A3C-296F-4422-BD4E-C1E2865B0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23F8E9-8D10-45DB-92A5-4C9BBF6F4A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83AF19-1735-42E2-9759-71D16721DE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8C514F-79C1-4461-8E38-F2839194C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AE4A6-E71E-44E2-896B-5DD2001B00E2}" type="datetimeFigureOut">
              <a:rPr lang="en-US" smtClean="0"/>
              <a:t>4/5/2021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D55614-E1AB-486A-858B-1E222915F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42EDF9-B954-45E1-BAB5-FF6557B24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BF43C-BD62-48F5-8E5E-68705A012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39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B82FB-F3FC-4092-888E-6F43BBD52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15C8A4-E859-4FED-87B4-982F4F07C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AE4A6-E71E-44E2-896B-5DD2001B00E2}" type="datetimeFigureOut">
              <a:rPr lang="en-US" smtClean="0"/>
              <a:t>4/5/2021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8D920F-F54E-47FC-8D0A-80F7FD429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5921E9-B2D0-4EED-B87C-5089CE236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BF43C-BD62-48F5-8E5E-68705A012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770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905699-AEDB-4A37-BA67-EDEC597AA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AE4A6-E71E-44E2-896B-5DD2001B00E2}" type="datetimeFigureOut">
              <a:rPr lang="en-US" smtClean="0"/>
              <a:t>4/5/2021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D57A3A-D329-47DF-A4CD-BA26C740D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F6F249-0BB0-46F7-867D-C5E400373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BF43C-BD62-48F5-8E5E-68705A012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099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51A78-F665-4894-B3A5-8D8ABCE49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3DDCE-0452-45B2-B5F2-A341A4EA22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3F3BA1-1B89-4A9F-8787-B3675CBAE6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B6E414-C379-4C5B-A4DA-255820617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AE4A6-E71E-44E2-896B-5DD2001B00E2}" type="datetimeFigureOut">
              <a:rPr lang="en-US" smtClean="0"/>
              <a:t>4/5/2021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8BEDE-684C-46F8-A9D9-DD88CAD94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FDF4D1-6BC4-4B40-A0B3-32FA209E1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BF43C-BD62-48F5-8E5E-68705A012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982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B492F-BC3B-4FE1-850D-43F233057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0779D3-1866-4CCE-9C5B-6345525D70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57AC6F-1ADB-40B3-8A90-338C45E8A6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B40E6F-6411-4FED-9063-8FA2BDF80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AE4A6-E71E-44E2-896B-5DD2001B00E2}" type="datetimeFigureOut">
              <a:rPr lang="en-US" smtClean="0"/>
              <a:t>4/5/2021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C625FE-98FB-4E8F-BB19-CFEE07BEE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6EA94C-49BF-4058-A186-52FEAADDE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BF43C-BD62-48F5-8E5E-68705A012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91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FB196-F4CB-4060-AF86-062BADF06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3FDE9F-BFC9-444B-A143-D3796556C3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E390E9-C0B0-4023-9555-545B550F4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AE4A6-E71E-44E2-896B-5DD2001B00E2}" type="datetimeFigureOut">
              <a:rPr lang="en-US" smtClean="0"/>
              <a:t>4/5/2021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E5A759-217D-4B8A-95CA-8E81575C6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4BD5A1-BBEA-4AF1-910D-91D0655D7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BF43C-BD62-48F5-8E5E-68705A012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689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F9F0F1-B8A0-4139-89C5-5848D7051E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EF2959-59D9-44F3-90F9-BCDD21A30C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7865A1-20B2-493B-A1E2-A6BE49158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AE4A6-E71E-44E2-896B-5DD2001B00E2}" type="datetimeFigureOut">
              <a:rPr lang="en-US" smtClean="0"/>
              <a:t>4/5/2021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69AB85-B1C5-4928-A3B6-B2A3A9723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2606C-2D28-4493-B4C1-C74CDFBF4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BF43C-BD62-48F5-8E5E-68705A012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291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933FC3-76DB-4EE0-8E32-866B27B67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85C5B9-873D-4FB1-A32F-0BC8CBEA35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753464-E9DF-42F2-AF89-F2BFA62EE8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4AE4A6-E71E-44E2-896B-5DD2001B00E2}" type="datetimeFigureOut">
              <a:rPr lang="en-US" smtClean="0"/>
              <a:t>4/5/2021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5C557-6786-42BD-8BFE-2D19BCF8AB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5910FC-56E0-4FF7-9ACA-385B8BADF8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7BF43C-BD62-48F5-8E5E-68705A012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123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youtube.com/watch?v=BnvGa0I8bMc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hyperlink" Target="https://www.youtube.com/watch?v=WYI2Ifc6XTo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teqk-UDPCrc&amp;t=118s" TargetMode="External"/><Relationship Id="rId5" Type="http://schemas.openxmlformats.org/officeDocument/2006/relationships/hyperlink" Target="https://www.youtube.com/watch?v=OeGoxNOgAYM" TargetMode="Externa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C35A348-C5D6-4112-9FDD-93A493B01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4FF5F1-EA7D-4D54-BFA1-FF6651C9AB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4428000"/>
            <a:ext cx="6143626" cy="1400400"/>
          </a:xfrm>
        </p:spPr>
        <p:txBody>
          <a:bodyPr wrap="square" anchor="b">
            <a:normAutofit/>
          </a:bodyPr>
          <a:lstStyle/>
          <a:p>
            <a:pPr algn="l"/>
            <a:r>
              <a:rPr 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Unified PE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2A2CA8-4E85-44F4-8E85-D02985FF6D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713" y="4716472"/>
            <a:ext cx="3494088" cy="1017896"/>
          </a:xfrm>
        </p:spPr>
        <p:txBody>
          <a:bodyPr anchor="b">
            <a:norm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</a:rPr>
              <a:t>Day 1 (MP4): Dribbling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918037-FB2F-454C-AFCB-15094FF0FB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35" r="10409" b="-2"/>
          <a:stretch/>
        </p:blipFill>
        <p:spPr>
          <a:xfrm>
            <a:off x="20" y="10"/>
            <a:ext cx="4000480" cy="4005933"/>
          </a:xfrm>
          <a:custGeom>
            <a:avLst/>
            <a:gdLst/>
            <a:ahLst/>
            <a:cxnLst/>
            <a:rect l="l" t="t" r="r" b="b"/>
            <a:pathLst>
              <a:path w="4000500" h="4005943">
                <a:moveTo>
                  <a:pt x="0" y="0"/>
                </a:moveTo>
                <a:lnTo>
                  <a:pt x="4000500" y="0"/>
                </a:lnTo>
                <a:lnTo>
                  <a:pt x="4000500" y="3936797"/>
                </a:lnTo>
                <a:lnTo>
                  <a:pt x="3316514" y="4005943"/>
                </a:lnTo>
                <a:lnTo>
                  <a:pt x="0" y="3964175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977216-5CCC-4355-B17A-BD0FA7B9B9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893" r="24463" b="2"/>
          <a:stretch/>
        </p:blipFill>
        <p:spPr>
          <a:xfrm>
            <a:off x="4191002" y="10"/>
            <a:ext cx="3809998" cy="3917529"/>
          </a:xfrm>
          <a:custGeom>
            <a:avLst/>
            <a:gdLst/>
            <a:ahLst/>
            <a:cxnLst/>
            <a:rect l="l" t="t" r="r" b="b"/>
            <a:pathLst>
              <a:path w="3809998" h="3917539">
                <a:moveTo>
                  <a:pt x="0" y="0"/>
                </a:moveTo>
                <a:lnTo>
                  <a:pt x="3809998" y="0"/>
                </a:lnTo>
                <a:lnTo>
                  <a:pt x="3809998" y="3909212"/>
                </a:lnTo>
                <a:lnTo>
                  <a:pt x="1781628" y="3737429"/>
                </a:lnTo>
                <a:lnTo>
                  <a:pt x="0" y="3917539"/>
                </a:ln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2A9F970-A8C5-493F-BF96-97DBDB08E94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430" r="3881" b="-2"/>
          <a:stretch/>
        </p:blipFill>
        <p:spPr>
          <a:xfrm>
            <a:off x="8191500" y="10"/>
            <a:ext cx="4000500" cy="3959022"/>
          </a:xfrm>
          <a:custGeom>
            <a:avLst/>
            <a:gdLst/>
            <a:ahLst/>
            <a:cxnLst/>
            <a:rect l="l" t="t" r="r" b="b"/>
            <a:pathLst>
              <a:path w="4000500" h="3959032">
                <a:moveTo>
                  <a:pt x="0" y="0"/>
                </a:moveTo>
                <a:lnTo>
                  <a:pt x="4000500" y="0"/>
                </a:lnTo>
                <a:lnTo>
                  <a:pt x="4000500" y="3959032"/>
                </a:lnTo>
                <a:lnTo>
                  <a:pt x="9072" y="3926114"/>
                </a:lnTo>
                <a:lnTo>
                  <a:pt x="0" y="3925346"/>
                </a:lnTo>
                <a:close/>
              </a:path>
            </a:pathLst>
          </a:cu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AC0B7807-0C83-4963-821A-69B172722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B027EC7-3252-48A2-A7A4-1741F72E47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EBC51E4-7477-4290-BBD0-18AD942C3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5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91792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2E4E54-3A60-4A8B-929D-5E12E119C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Agenda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4E57936B-88C5-41EB-B0A6-48163EAFA0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8636924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21696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93F70-7608-4B9A-80A4-4403C4C6E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D741F-461D-40EB-B5D0-F197E91AB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8"/>
            <a:ext cx="5314543" cy="3375920"/>
          </a:xfrm>
        </p:spPr>
        <p:txBody>
          <a:bodyPr anchor="t">
            <a:normAutofit/>
          </a:bodyPr>
          <a:lstStyle/>
          <a:p>
            <a:r>
              <a:rPr lang="en-US" dirty="0"/>
              <a:t>I can work hard at home and in school to improve my physical fitness</a:t>
            </a:r>
          </a:p>
          <a:p>
            <a:r>
              <a:rPr lang="en-US" dirty="0"/>
              <a:t>I can name the cues for dribbling</a:t>
            </a:r>
          </a:p>
          <a:p>
            <a:r>
              <a:rPr lang="en-US" dirty="0"/>
              <a:t>I can dribble a ball using the proper cues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0AF733-F353-45E6-AB7E-A91BB6BD1B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925" r="13036" b="-1"/>
          <a:stretch/>
        </p:blipFill>
        <p:spPr>
          <a:xfrm>
            <a:off x="6750141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651238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21" y="453981"/>
            <a:ext cx="6697525" cy="1877811"/>
          </a:xfrm>
          <a:prstGeom prst="rect">
            <a:avLst/>
          </a:prstGeom>
          <a:solidFill>
            <a:srgbClr val="24266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E37FA2-3780-4D9A-ABAE-C9FD4A922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731520"/>
            <a:ext cx="6089904" cy="1426464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Skill: Dribbling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21" y="2480956"/>
            <a:ext cx="4405512" cy="3918122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78B676-F4FA-4109-91AB-59706CE62D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457" y="2826284"/>
            <a:ext cx="3759198" cy="3183992"/>
          </a:xfrm>
        </p:spPr>
        <p:txBody>
          <a:bodyPr anchor="ctr">
            <a:normAutofit/>
          </a:bodyPr>
          <a:lstStyle/>
          <a:p>
            <a:r>
              <a:rPr lang="en-US" b="1" dirty="0"/>
              <a:t>Main Cues:</a:t>
            </a:r>
          </a:p>
          <a:p>
            <a:pPr lvl="1"/>
            <a:r>
              <a:rPr lang="en-US" sz="2800" dirty="0"/>
              <a:t>Finger Pads </a:t>
            </a:r>
          </a:p>
          <a:p>
            <a:pPr lvl="1"/>
            <a:r>
              <a:rPr lang="en-US" sz="2800" dirty="0"/>
              <a:t>Waist Level</a:t>
            </a:r>
          </a:p>
          <a:p>
            <a:pPr lvl="1"/>
            <a:r>
              <a:rPr lang="en-US" sz="2800" dirty="0"/>
              <a:t>Eyes Up</a:t>
            </a:r>
          </a:p>
          <a:p>
            <a:r>
              <a:rPr lang="en-US" dirty="0">
                <a:hlinkClick r:id="rId2"/>
              </a:rPr>
              <a:t>Fundamentals of Dribbling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186B68C-84BC-4A6E-99D1-EE87483C1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48949" y="2480956"/>
            <a:ext cx="2115455" cy="1898903"/>
          </a:xfrm>
          <a:prstGeom prst="rect">
            <a:avLst/>
          </a:prstGeom>
          <a:solidFill>
            <a:srgbClr val="C9923A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48949" y="4529023"/>
            <a:ext cx="2107363" cy="1870055"/>
          </a:xfrm>
          <a:prstGeom prst="rect">
            <a:avLst/>
          </a:prstGeom>
          <a:solidFill>
            <a:schemeClr val="accent5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B49EFA-73C2-47F6-A89B-0F6C21DFCF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" r="-2" b="-2"/>
          <a:stretch/>
        </p:blipFill>
        <p:spPr>
          <a:xfrm>
            <a:off x="7308214" y="438460"/>
            <a:ext cx="4424865" cy="596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513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7D9D36D6-2AC5-46A1-A849-4C82D5264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24F628-3FC6-41ED-B3B6-45BFF895B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4955" y="552182"/>
            <a:ext cx="5998840" cy="3343135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Warm-up: </a:t>
            </a:r>
            <a:r>
              <a:rPr lang="en-US" sz="5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Darebee</a:t>
            </a:r>
            <a:r>
              <a:rPr lang="en-US" sz="5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Counter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9DCEFB-7490-4E2D-9C52-5BE6AFC228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4955" y="4067032"/>
            <a:ext cx="5998840" cy="2067068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/>
              <a:t>Complete the exercises 2x through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7A01DB6-79D3-45BB-AEA5-A91C553FEB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23"/>
          <a:stretch/>
        </p:blipFill>
        <p:spPr bwMode="auto">
          <a:xfrm>
            <a:off x="20" y="10"/>
            <a:ext cx="4992985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0787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557A916-FDD1-44A1-A7A1-70009FD6B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BE26F8-7A8F-4F5C-B4E1-0005A56E9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6085" y="1129084"/>
            <a:ext cx="3689091" cy="1960157"/>
          </a:xfrm>
        </p:spPr>
        <p:txBody>
          <a:bodyPr anchor="b">
            <a:norm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Activity: Dribbling Exercises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748203-65BE-4060-9F54-8C94DF63F1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704" r="12046" b="3"/>
          <a:stretch/>
        </p:blipFill>
        <p:spPr>
          <a:xfrm>
            <a:off x="5355120" y="1519571"/>
            <a:ext cx="2294762" cy="2009922"/>
          </a:xfrm>
          <a:custGeom>
            <a:avLst/>
            <a:gdLst/>
            <a:ahLst/>
            <a:cxnLst/>
            <a:rect l="l" t="t" r="r" b="b"/>
            <a:pathLst>
              <a:path w="2298408" h="2013116">
                <a:moveTo>
                  <a:pt x="655742" y="0"/>
                </a:moveTo>
                <a:cubicBezTo>
                  <a:pt x="1644875" y="0"/>
                  <a:pt x="1644875" y="0"/>
                  <a:pt x="1644875" y="0"/>
                </a:cubicBezTo>
                <a:cubicBezTo>
                  <a:pt x="1694920" y="0"/>
                  <a:pt x="1759685" y="34910"/>
                  <a:pt x="1786179" y="78547"/>
                </a:cubicBezTo>
                <a:cubicBezTo>
                  <a:pt x="2280745" y="925103"/>
                  <a:pt x="2280745" y="925103"/>
                  <a:pt x="2280745" y="925103"/>
                </a:cubicBezTo>
                <a:cubicBezTo>
                  <a:pt x="2304296" y="971649"/>
                  <a:pt x="2304296" y="1041468"/>
                  <a:pt x="2280745" y="1088014"/>
                </a:cubicBezTo>
                <a:cubicBezTo>
                  <a:pt x="1786179" y="1934570"/>
                  <a:pt x="1786179" y="1934570"/>
                  <a:pt x="1786179" y="1934570"/>
                </a:cubicBezTo>
                <a:cubicBezTo>
                  <a:pt x="1759685" y="1978207"/>
                  <a:pt x="1694920" y="2013116"/>
                  <a:pt x="1644875" y="2013116"/>
                </a:cubicBezTo>
                <a:lnTo>
                  <a:pt x="655742" y="2013116"/>
                </a:lnTo>
                <a:cubicBezTo>
                  <a:pt x="602753" y="2013116"/>
                  <a:pt x="537989" y="1978207"/>
                  <a:pt x="514438" y="1934570"/>
                </a:cubicBezTo>
                <a:cubicBezTo>
                  <a:pt x="19872" y="1088014"/>
                  <a:pt x="19872" y="1088014"/>
                  <a:pt x="19872" y="1088014"/>
                </a:cubicBezTo>
                <a:cubicBezTo>
                  <a:pt x="-6623" y="1041468"/>
                  <a:pt x="-6623" y="971649"/>
                  <a:pt x="19872" y="925103"/>
                </a:cubicBezTo>
                <a:cubicBezTo>
                  <a:pt x="514438" y="78547"/>
                  <a:pt x="514438" y="78547"/>
                  <a:pt x="514438" y="78547"/>
                </a:cubicBezTo>
                <a:cubicBezTo>
                  <a:pt x="537989" y="34910"/>
                  <a:pt x="602753" y="0"/>
                  <a:pt x="655742" y="0"/>
                </a:cubicBez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E206826-97E2-4856-BB63-EC8C96E1BC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692" r="-1" b="14724"/>
          <a:stretch/>
        </p:blipFill>
        <p:spPr>
          <a:xfrm>
            <a:off x="20" y="1"/>
            <a:ext cx="6770047" cy="2456679"/>
          </a:xfrm>
          <a:custGeom>
            <a:avLst/>
            <a:gdLst/>
            <a:ahLst/>
            <a:cxnLst/>
            <a:rect l="l" t="t" r="r" b="b"/>
            <a:pathLst>
              <a:path w="6770067" h="2456679">
                <a:moveTo>
                  <a:pt x="6770067" y="603033"/>
                </a:moveTo>
                <a:lnTo>
                  <a:pt x="6770067" y="617220"/>
                </a:lnTo>
                <a:lnTo>
                  <a:pt x="6768113" y="610127"/>
                </a:lnTo>
                <a:close/>
                <a:moveTo>
                  <a:pt x="0" y="0"/>
                </a:moveTo>
                <a:lnTo>
                  <a:pt x="6588505" y="0"/>
                </a:lnTo>
                <a:lnTo>
                  <a:pt x="6460879" y="219780"/>
                </a:lnTo>
                <a:cubicBezTo>
                  <a:pt x="5374128" y="2091240"/>
                  <a:pt x="5374128" y="2091240"/>
                  <a:pt x="5374128" y="2091240"/>
                </a:cubicBezTo>
                <a:cubicBezTo>
                  <a:pt x="5251862" y="2317464"/>
                  <a:pt x="5007334" y="2456679"/>
                  <a:pt x="4754071" y="2456679"/>
                </a:cubicBezTo>
                <a:cubicBezTo>
                  <a:pt x="710608" y="2456679"/>
                  <a:pt x="710608" y="2456679"/>
                  <a:pt x="710608" y="2456679"/>
                </a:cubicBezTo>
                <a:cubicBezTo>
                  <a:pt x="448613" y="2456679"/>
                  <a:pt x="212817" y="2317464"/>
                  <a:pt x="81819" y="2091240"/>
                </a:cubicBezTo>
                <a:lnTo>
                  <a:pt x="0" y="1949732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7228EE-2D1A-4211-9B20-E0A958287DF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902" b="4158"/>
          <a:stretch/>
        </p:blipFill>
        <p:spPr>
          <a:xfrm>
            <a:off x="20" y="2619612"/>
            <a:ext cx="7498453" cy="4238389"/>
          </a:xfrm>
          <a:custGeom>
            <a:avLst/>
            <a:gdLst/>
            <a:ahLst/>
            <a:cxnLst/>
            <a:rect l="l" t="t" r="r" b="b"/>
            <a:pathLst>
              <a:path w="7498473" h="4238389">
                <a:moveTo>
                  <a:pt x="6770067" y="1839459"/>
                </a:moveTo>
                <a:lnTo>
                  <a:pt x="6770067" y="1853646"/>
                </a:lnTo>
                <a:lnTo>
                  <a:pt x="6768113" y="1846552"/>
                </a:lnTo>
                <a:close/>
                <a:moveTo>
                  <a:pt x="710608" y="0"/>
                </a:moveTo>
                <a:cubicBezTo>
                  <a:pt x="710608" y="0"/>
                  <a:pt x="710608" y="0"/>
                  <a:pt x="4754071" y="0"/>
                </a:cubicBezTo>
                <a:cubicBezTo>
                  <a:pt x="5007334" y="0"/>
                  <a:pt x="5251862" y="139215"/>
                  <a:pt x="5374128" y="365439"/>
                </a:cubicBezTo>
                <a:cubicBezTo>
                  <a:pt x="5374128" y="365439"/>
                  <a:pt x="5374128" y="365439"/>
                  <a:pt x="7400224" y="3854515"/>
                </a:cubicBezTo>
                <a:cubicBezTo>
                  <a:pt x="7465723" y="3963277"/>
                  <a:pt x="7498473" y="4087266"/>
                  <a:pt x="7498473" y="4211255"/>
                </a:cubicBezTo>
                <a:lnTo>
                  <a:pt x="7494852" y="4238389"/>
                </a:lnTo>
                <a:lnTo>
                  <a:pt x="0" y="4238389"/>
                </a:lnTo>
                <a:lnTo>
                  <a:pt x="0" y="506947"/>
                </a:lnTo>
                <a:lnTo>
                  <a:pt x="81819" y="365439"/>
                </a:lnTo>
                <a:cubicBezTo>
                  <a:pt x="212817" y="139215"/>
                  <a:pt x="448613" y="0"/>
                  <a:pt x="710608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141607-715E-45AF-AB0F-81AA8E681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6085" y="3236181"/>
            <a:ext cx="3689091" cy="2195515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hlinkClick r:id="rId5"/>
              </a:rPr>
              <a:t>Dribbling Drills (Beginner)</a:t>
            </a:r>
            <a:endParaRPr lang="en-US" dirty="0"/>
          </a:p>
          <a:p>
            <a:r>
              <a:rPr lang="en-US" dirty="0">
                <a:hlinkClick r:id="rId6"/>
              </a:rPr>
              <a:t>10-min At-Home Dribbling Workout</a:t>
            </a:r>
            <a:endParaRPr lang="en-US" dirty="0"/>
          </a:p>
          <a:p>
            <a:r>
              <a:rPr lang="en-US" dirty="0">
                <a:hlinkClick r:id="rId7"/>
              </a:rPr>
              <a:t>At-Home Dribbling Drills (advanced)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36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1DF91F20-B96F-4F77-AC3E-2CDD3BAA1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C3D487F7-9050-4871-B351-34A72ADB29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484" y="-1"/>
            <a:ext cx="8111296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F43C27DD-EF6A-4C48-9669-C2970E71A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858281" y="-401562"/>
            <a:ext cx="6858004" cy="7661129"/>
          </a:xfrm>
          <a:prstGeom prst="rect">
            <a:avLst/>
          </a:prstGeom>
          <a:gradFill>
            <a:gsLst>
              <a:gs pos="0">
                <a:schemeClr val="accent1">
                  <a:alpha val="23000"/>
                </a:schemeClr>
              </a:gs>
              <a:gs pos="71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0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C84384FE-1C88-4CAA-8FB8-2313A3AE7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7519" y="-1"/>
            <a:ext cx="8118331" cy="6858000"/>
          </a:xfrm>
          <a:prstGeom prst="rect">
            <a:avLst/>
          </a:prstGeom>
          <a:gradFill>
            <a:gsLst>
              <a:gs pos="14000">
                <a:schemeClr val="accent1">
                  <a:alpha val="0"/>
                </a:schemeClr>
              </a:gs>
              <a:gs pos="100000">
                <a:srgbClr val="000000">
                  <a:alpha val="82000"/>
                </a:srgb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87B6A113-58CD-406C-BCE4-6E1F1F2BE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449520">
            <a:off x="2569700" y="983306"/>
            <a:ext cx="5005754" cy="5005754"/>
          </a:xfrm>
          <a:prstGeom prst="ellipse">
            <a:avLst/>
          </a:prstGeom>
          <a:gradFill>
            <a:gsLst>
              <a:gs pos="17000">
                <a:schemeClr val="accent1">
                  <a:lumMod val="75000"/>
                  <a:alpha val="0"/>
                </a:schemeClr>
              </a:gs>
              <a:gs pos="82000">
                <a:srgbClr val="000000">
                  <a:alpha val="24000"/>
                </a:srgb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685BA7-65EC-420B-9B04-514EC7B57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948" y="857251"/>
            <a:ext cx="6219582" cy="316011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1" kern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Cool Down: Upper Body Stretching Routine</a:t>
            </a: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05A1AA86-B7E6-4C02-AA34-F1A25CD4C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7518" y="4354178"/>
            <a:ext cx="8118330" cy="250381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33000"/>
                </a:schemeClr>
              </a:gs>
              <a:gs pos="83000">
                <a:srgbClr val="000000">
                  <a:alpha val="21000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CF954-5494-4989-AED1-78F6A1FE96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5661" y="4800600"/>
            <a:ext cx="5179879" cy="120014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32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Hold each stretch for 20 seconds</a:t>
            </a:r>
          </a:p>
        </p:txBody>
      </p:sp>
      <p:pic>
        <p:nvPicPr>
          <p:cNvPr id="1026" name="Picture 2" descr="Upper Body Stretching Routine | Upper body stretches, Body stretches,  Stretch routine">
            <a:extLst>
              <a:ext uri="{FF2B5EF4-FFF2-40B4-BE49-F238E27FC236}">
                <a16:creationId xmlns:a16="http://schemas.microsoft.com/office/drawing/2014/main" id="{C3D5E9D7-ECC7-431F-893B-731401474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17846" y="1"/>
            <a:ext cx="4074154" cy="6857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18226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146</Words>
  <Application>Microsoft Office PowerPoint</Application>
  <PresentationFormat>Widescreen</PresentationFormat>
  <Paragraphs>29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Unified PE</vt:lpstr>
      <vt:lpstr>Agenda</vt:lpstr>
      <vt:lpstr>Learning Goals</vt:lpstr>
      <vt:lpstr>Skill: Dribbling</vt:lpstr>
      <vt:lpstr>Warm-up: Darebee Counter</vt:lpstr>
      <vt:lpstr>Activity: Dribbling Exercises</vt:lpstr>
      <vt:lpstr>Cool Down: Upper Body Stretching Routine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Unified PE</dc:title>
  <dc:creator>Elizabeth C. Martin</dc:creator>
  <cp:lastModifiedBy>Elizabeth C. Martin</cp:lastModifiedBy>
  <cp:revision>4</cp:revision>
  <dcterms:created xsi:type="dcterms:W3CDTF">2021-03-24T14:20:26Z</dcterms:created>
  <dcterms:modified xsi:type="dcterms:W3CDTF">2021-04-05T15:00:37Z</dcterms:modified>
</cp:coreProperties>
</file>