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414277-91CB-482A-9529-C5769609DF7B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BAA0A18-3AD9-40E1-9AC6-6C9D18EB87A8}">
      <dgm:prSet/>
      <dgm:spPr/>
      <dgm:t>
        <a:bodyPr/>
        <a:lstStyle/>
        <a:p>
          <a:r>
            <a:rPr lang="en-US" b="1" dirty="0"/>
            <a:t>What are we doing today?</a:t>
          </a:r>
          <a:endParaRPr lang="en-US" dirty="0"/>
        </a:p>
      </dgm:t>
    </dgm:pt>
    <dgm:pt modelId="{7E4FCFCE-8551-4EDD-945A-914AD460895F}" type="parTrans" cxnId="{2603ACEC-3E89-471D-928D-7BE64440F485}">
      <dgm:prSet/>
      <dgm:spPr/>
      <dgm:t>
        <a:bodyPr/>
        <a:lstStyle/>
        <a:p>
          <a:endParaRPr lang="en-US"/>
        </a:p>
      </dgm:t>
    </dgm:pt>
    <dgm:pt modelId="{7C13D785-9215-47F2-B2FA-23E0EF7C33E9}" type="sibTrans" cxnId="{2603ACEC-3E89-471D-928D-7BE64440F485}">
      <dgm:prSet/>
      <dgm:spPr/>
      <dgm:t>
        <a:bodyPr/>
        <a:lstStyle/>
        <a:p>
          <a:endParaRPr lang="en-US"/>
        </a:p>
      </dgm:t>
    </dgm:pt>
    <dgm:pt modelId="{183EDDDF-FF86-464A-B4FB-EC739A95029C}">
      <dgm:prSet/>
      <dgm:spPr/>
      <dgm:t>
        <a:bodyPr/>
        <a:lstStyle/>
        <a:p>
          <a:r>
            <a:rPr lang="en-US"/>
            <a:t>Learning Goal</a:t>
          </a:r>
        </a:p>
      </dgm:t>
    </dgm:pt>
    <dgm:pt modelId="{2784192A-E551-4629-A429-BE46546B4CBC}" type="parTrans" cxnId="{3E71F1AF-6D48-43D8-B8A6-13E9085CF407}">
      <dgm:prSet/>
      <dgm:spPr/>
      <dgm:t>
        <a:bodyPr/>
        <a:lstStyle/>
        <a:p>
          <a:endParaRPr lang="en-US"/>
        </a:p>
      </dgm:t>
    </dgm:pt>
    <dgm:pt modelId="{74CC5142-D7AE-4612-B757-E4C5D1C47C80}" type="sibTrans" cxnId="{3E71F1AF-6D48-43D8-B8A6-13E9085CF407}">
      <dgm:prSet/>
      <dgm:spPr/>
      <dgm:t>
        <a:bodyPr/>
        <a:lstStyle/>
        <a:p>
          <a:endParaRPr lang="en-US"/>
        </a:p>
      </dgm:t>
    </dgm:pt>
    <dgm:pt modelId="{B63CADA5-5212-46A9-8C64-064E978A1EAF}">
      <dgm:prSet/>
      <dgm:spPr/>
      <dgm:t>
        <a:bodyPr/>
        <a:lstStyle/>
        <a:p>
          <a:r>
            <a:rPr lang="en-US" dirty="0"/>
            <a:t>Vocabulary </a:t>
          </a:r>
        </a:p>
      </dgm:t>
    </dgm:pt>
    <dgm:pt modelId="{85241C54-F9FD-49C1-98A2-1BB391932F68}" type="parTrans" cxnId="{83A785B7-075D-4BB5-8169-FA5D433AE592}">
      <dgm:prSet/>
      <dgm:spPr/>
      <dgm:t>
        <a:bodyPr/>
        <a:lstStyle/>
        <a:p>
          <a:endParaRPr lang="en-US"/>
        </a:p>
      </dgm:t>
    </dgm:pt>
    <dgm:pt modelId="{826C55EF-B082-43F9-9758-6DF916E735FE}" type="sibTrans" cxnId="{83A785B7-075D-4BB5-8169-FA5D433AE592}">
      <dgm:prSet/>
      <dgm:spPr/>
      <dgm:t>
        <a:bodyPr/>
        <a:lstStyle/>
        <a:p>
          <a:endParaRPr lang="en-US"/>
        </a:p>
      </dgm:t>
    </dgm:pt>
    <dgm:pt modelId="{A5795C9E-F4DA-43B7-8DD1-32714FC7972B}">
      <dgm:prSet/>
      <dgm:spPr/>
      <dgm:t>
        <a:bodyPr/>
        <a:lstStyle/>
        <a:p>
          <a:r>
            <a:rPr lang="en-US" dirty="0"/>
            <a:t>Warm-up: Ninja Speed</a:t>
          </a:r>
        </a:p>
      </dgm:t>
    </dgm:pt>
    <dgm:pt modelId="{CC9DF042-CF6F-4885-B97A-35E2D0393F98}" type="parTrans" cxnId="{D9293969-CDD1-482C-8172-760E6898C8A0}">
      <dgm:prSet/>
      <dgm:spPr/>
      <dgm:t>
        <a:bodyPr/>
        <a:lstStyle/>
        <a:p>
          <a:endParaRPr lang="en-US"/>
        </a:p>
      </dgm:t>
    </dgm:pt>
    <dgm:pt modelId="{ACA21668-1664-4458-BDDB-90CD81D3FC4F}" type="sibTrans" cxnId="{D9293969-CDD1-482C-8172-760E6898C8A0}">
      <dgm:prSet/>
      <dgm:spPr/>
      <dgm:t>
        <a:bodyPr/>
        <a:lstStyle/>
        <a:p>
          <a:endParaRPr lang="en-US"/>
        </a:p>
      </dgm:t>
    </dgm:pt>
    <dgm:pt modelId="{32F09822-740D-41F8-B4B8-4BE07CAB3862}">
      <dgm:prSet/>
      <dgm:spPr/>
      <dgm:t>
        <a:bodyPr/>
        <a:lstStyle/>
        <a:p>
          <a:r>
            <a:rPr lang="en-US" dirty="0"/>
            <a:t>Activity: 4-minute beginner Tabata</a:t>
          </a:r>
        </a:p>
      </dgm:t>
    </dgm:pt>
    <dgm:pt modelId="{11DC6FBE-E34D-4660-8D88-2F5A27E25A33}" type="parTrans" cxnId="{4608AF9C-ED38-43C5-B1DF-8F63E178A795}">
      <dgm:prSet/>
      <dgm:spPr/>
      <dgm:t>
        <a:bodyPr/>
        <a:lstStyle/>
        <a:p>
          <a:endParaRPr lang="en-US"/>
        </a:p>
      </dgm:t>
    </dgm:pt>
    <dgm:pt modelId="{DC22893F-5DDE-451D-87F9-2A5287DB9DB1}" type="sibTrans" cxnId="{4608AF9C-ED38-43C5-B1DF-8F63E178A795}">
      <dgm:prSet/>
      <dgm:spPr/>
      <dgm:t>
        <a:bodyPr/>
        <a:lstStyle/>
        <a:p>
          <a:endParaRPr lang="en-US"/>
        </a:p>
      </dgm:t>
    </dgm:pt>
    <dgm:pt modelId="{87DA681F-C54E-41A0-A990-E0FC1A0FEFCA}">
      <dgm:prSet/>
      <dgm:spPr/>
      <dgm:t>
        <a:bodyPr/>
        <a:lstStyle/>
        <a:p>
          <a:r>
            <a:rPr lang="en-US" dirty="0"/>
            <a:t>Cool Down: Stretching</a:t>
          </a:r>
        </a:p>
      </dgm:t>
    </dgm:pt>
    <dgm:pt modelId="{F63D4195-FAFD-4470-90C0-6F42C4FF95DB}" type="parTrans" cxnId="{E8B3B2E5-CBAC-4F25-9892-2ED5C6D9B7A2}">
      <dgm:prSet/>
      <dgm:spPr/>
      <dgm:t>
        <a:bodyPr/>
        <a:lstStyle/>
        <a:p>
          <a:endParaRPr lang="en-US"/>
        </a:p>
      </dgm:t>
    </dgm:pt>
    <dgm:pt modelId="{63CD4306-B236-4168-8E9A-E8950B5D3BC4}" type="sibTrans" cxnId="{E8B3B2E5-CBAC-4F25-9892-2ED5C6D9B7A2}">
      <dgm:prSet/>
      <dgm:spPr/>
      <dgm:t>
        <a:bodyPr/>
        <a:lstStyle/>
        <a:p>
          <a:endParaRPr lang="en-US"/>
        </a:p>
      </dgm:t>
    </dgm:pt>
    <dgm:pt modelId="{B2F30F9E-97B1-4164-BEF5-38B4FF7F8678}">
      <dgm:prSet/>
      <dgm:spPr/>
      <dgm:t>
        <a:bodyPr/>
        <a:lstStyle/>
        <a:p>
          <a:r>
            <a:rPr lang="en-US" b="1"/>
            <a:t>What’s Due?</a:t>
          </a:r>
          <a:endParaRPr lang="en-US"/>
        </a:p>
      </dgm:t>
    </dgm:pt>
    <dgm:pt modelId="{65FD7116-7878-4DF3-8FA9-C7BD38A0E53A}" type="parTrans" cxnId="{20F0C76A-7A16-44E1-8C2F-62FD5278ED13}">
      <dgm:prSet/>
      <dgm:spPr/>
      <dgm:t>
        <a:bodyPr/>
        <a:lstStyle/>
        <a:p>
          <a:endParaRPr lang="en-US"/>
        </a:p>
      </dgm:t>
    </dgm:pt>
    <dgm:pt modelId="{596BE4C3-8FA0-4965-A7B0-8D79899EEAC6}" type="sibTrans" cxnId="{20F0C76A-7A16-44E1-8C2F-62FD5278ED13}">
      <dgm:prSet/>
      <dgm:spPr/>
      <dgm:t>
        <a:bodyPr/>
        <a:lstStyle/>
        <a:p>
          <a:endParaRPr lang="en-US"/>
        </a:p>
      </dgm:t>
    </dgm:pt>
    <dgm:pt modelId="{796A8CCF-2AB9-47EF-82C9-9AF3BE7A7AF6}">
      <dgm:prSet/>
      <dgm:spPr/>
      <dgm:t>
        <a:bodyPr/>
        <a:lstStyle/>
        <a:p>
          <a:r>
            <a:rPr lang="en-US"/>
            <a:t>Exit ticket – available in announcements and under “Live Lesson Materials”</a:t>
          </a:r>
        </a:p>
      </dgm:t>
    </dgm:pt>
    <dgm:pt modelId="{20C0C0AA-C04F-4058-B31A-364967821F0B}" type="parTrans" cxnId="{4B9997F4-E44B-46C4-A78D-5BF9D9430BB0}">
      <dgm:prSet/>
      <dgm:spPr/>
      <dgm:t>
        <a:bodyPr/>
        <a:lstStyle/>
        <a:p>
          <a:endParaRPr lang="en-US"/>
        </a:p>
      </dgm:t>
    </dgm:pt>
    <dgm:pt modelId="{C61247E3-421D-405C-99F3-69867E1DC474}" type="sibTrans" cxnId="{4B9997F4-E44B-46C4-A78D-5BF9D9430BB0}">
      <dgm:prSet/>
      <dgm:spPr/>
      <dgm:t>
        <a:bodyPr/>
        <a:lstStyle/>
        <a:p>
          <a:endParaRPr lang="en-US"/>
        </a:p>
      </dgm:t>
    </dgm:pt>
    <dgm:pt modelId="{78E82584-1B72-424F-A9FA-027855E40B64}" type="pres">
      <dgm:prSet presAssocID="{50414277-91CB-482A-9529-C5769609DF7B}" presName="linear" presStyleCnt="0">
        <dgm:presLayoutVars>
          <dgm:dir/>
          <dgm:animLvl val="lvl"/>
          <dgm:resizeHandles val="exact"/>
        </dgm:presLayoutVars>
      </dgm:prSet>
      <dgm:spPr/>
    </dgm:pt>
    <dgm:pt modelId="{62829DA8-E636-43B0-BF09-4014D4C0234E}" type="pres">
      <dgm:prSet presAssocID="{6BAA0A18-3AD9-40E1-9AC6-6C9D18EB87A8}" presName="parentLin" presStyleCnt="0"/>
      <dgm:spPr/>
    </dgm:pt>
    <dgm:pt modelId="{8DA0ADD9-9A6F-4E23-AB92-88BD4394F109}" type="pres">
      <dgm:prSet presAssocID="{6BAA0A18-3AD9-40E1-9AC6-6C9D18EB87A8}" presName="parentLeftMargin" presStyleLbl="node1" presStyleIdx="0" presStyleCnt="2"/>
      <dgm:spPr/>
    </dgm:pt>
    <dgm:pt modelId="{E414D8CA-3B1D-46D1-821E-94BE943F5E47}" type="pres">
      <dgm:prSet presAssocID="{6BAA0A18-3AD9-40E1-9AC6-6C9D18EB87A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0CDAD0F-3EC8-42DD-97A3-269917984457}" type="pres">
      <dgm:prSet presAssocID="{6BAA0A18-3AD9-40E1-9AC6-6C9D18EB87A8}" presName="negativeSpace" presStyleCnt="0"/>
      <dgm:spPr/>
    </dgm:pt>
    <dgm:pt modelId="{3391BAB2-CFF9-4829-92E5-69024E384616}" type="pres">
      <dgm:prSet presAssocID="{6BAA0A18-3AD9-40E1-9AC6-6C9D18EB87A8}" presName="childText" presStyleLbl="conFgAcc1" presStyleIdx="0" presStyleCnt="2">
        <dgm:presLayoutVars>
          <dgm:bulletEnabled val="1"/>
        </dgm:presLayoutVars>
      </dgm:prSet>
      <dgm:spPr/>
    </dgm:pt>
    <dgm:pt modelId="{62FAD8EE-F51C-42DF-94D7-D210786D9874}" type="pres">
      <dgm:prSet presAssocID="{7C13D785-9215-47F2-B2FA-23E0EF7C33E9}" presName="spaceBetweenRectangles" presStyleCnt="0"/>
      <dgm:spPr/>
    </dgm:pt>
    <dgm:pt modelId="{C665E61A-2BD6-4037-A373-09CD6E6ACE47}" type="pres">
      <dgm:prSet presAssocID="{B2F30F9E-97B1-4164-BEF5-38B4FF7F8678}" presName="parentLin" presStyleCnt="0"/>
      <dgm:spPr/>
    </dgm:pt>
    <dgm:pt modelId="{6E3B9126-97B7-4A86-A913-DED12FBB82E3}" type="pres">
      <dgm:prSet presAssocID="{B2F30F9E-97B1-4164-BEF5-38B4FF7F8678}" presName="parentLeftMargin" presStyleLbl="node1" presStyleIdx="0" presStyleCnt="2"/>
      <dgm:spPr/>
    </dgm:pt>
    <dgm:pt modelId="{E45A22DC-AC8B-48C4-AF21-3516DF40901F}" type="pres">
      <dgm:prSet presAssocID="{B2F30F9E-97B1-4164-BEF5-38B4FF7F867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3C59C8F-AA50-4D95-AE95-CCF30FC69BDF}" type="pres">
      <dgm:prSet presAssocID="{B2F30F9E-97B1-4164-BEF5-38B4FF7F8678}" presName="negativeSpace" presStyleCnt="0"/>
      <dgm:spPr/>
    </dgm:pt>
    <dgm:pt modelId="{A596A3BA-51C5-4309-98E9-44FD89DAEBEF}" type="pres">
      <dgm:prSet presAssocID="{B2F30F9E-97B1-4164-BEF5-38B4FF7F867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2954D17-0E07-4791-AE0D-84F62ACCA98E}" type="presOf" srcId="{B2F30F9E-97B1-4164-BEF5-38B4FF7F8678}" destId="{6E3B9126-97B7-4A86-A913-DED12FBB82E3}" srcOrd="0" destOrd="0" presId="urn:microsoft.com/office/officeart/2005/8/layout/list1"/>
    <dgm:cxn modelId="{F2AC045F-AD19-4AB4-AEA6-27115F2E1907}" type="presOf" srcId="{6BAA0A18-3AD9-40E1-9AC6-6C9D18EB87A8}" destId="{8DA0ADD9-9A6F-4E23-AB92-88BD4394F109}" srcOrd="0" destOrd="0" presId="urn:microsoft.com/office/officeart/2005/8/layout/list1"/>
    <dgm:cxn modelId="{7428C568-F1E6-4F63-B9DA-999E83D1F0C6}" type="presOf" srcId="{87DA681F-C54E-41A0-A990-E0FC1A0FEFCA}" destId="{3391BAB2-CFF9-4829-92E5-69024E384616}" srcOrd="0" destOrd="4" presId="urn:microsoft.com/office/officeart/2005/8/layout/list1"/>
    <dgm:cxn modelId="{D9293969-CDD1-482C-8172-760E6898C8A0}" srcId="{6BAA0A18-3AD9-40E1-9AC6-6C9D18EB87A8}" destId="{A5795C9E-F4DA-43B7-8DD1-32714FC7972B}" srcOrd="2" destOrd="0" parTransId="{CC9DF042-CF6F-4885-B97A-35E2D0393F98}" sibTransId="{ACA21668-1664-4458-BDDB-90CD81D3FC4F}"/>
    <dgm:cxn modelId="{20F0C76A-7A16-44E1-8C2F-62FD5278ED13}" srcId="{50414277-91CB-482A-9529-C5769609DF7B}" destId="{B2F30F9E-97B1-4164-BEF5-38B4FF7F8678}" srcOrd="1" destOrd="0" parTransId="{65FD7116-7878-4DF3-8FA9-C7BD38A0E53A}" sibTransId="{596BE4C3-8FA0-4965-A7B0-8D79899EEAC6}"/>
    <dgm:cxn modelId="{4CFB544B-3D54-4F3A-8313-520CFB0F61B6}" type="presOf" srcId="{50414277-91CB-482A-9529-C5769609DF7B}" destId="{78E82584-1B72-424F-A9FA-027855E40B64}" srcOrd="0" destOrd="0" presId="urn:microsoft.com/office/officeart/2005/8/layout/list1"/>
    <dgm:cxn modelId="{7D6C298D-4FC6-47A2-8319-B6D1739FFB66}" type="presOf" srcId="{6BAA0A18-3AD9-40E1-9AC6-6C9D18EB87A8}" destId="{E414D8CA-3B1D-46D1-821E-94BE943F5E47}" srcOrd="1" destOrd="0" presId="urn:microsoft.com/office/officeart/2005/8/layout/list1"/>
    <dgm:cxn modelId="{4608AF9C-ED38-43C5-B1DF-8F63E178A795}" srcId="{6BAA0A18-3AD9-40E1-9AC6-6C9D18EB87A8}" destId="{32F09822-740D-41F8-B4B8-4BE07CAB3862}" srcOrd="3" destOrd="0" parTransId="{11DC6FBE-E34D-4660-8D88-2F5A27E25A33}" sibTransId="{DC22893F-5DDE-451D-87F9-2A5287DB9DB1}"/>
    <dgm:cxn modelId="{27BC309D-2974-46F7-B661-F4E64FEE456D}" type="presOf" srcId="{796A8CCF-2AB9-47EF-82C9-9AF3BE7A7AF6}" destId="{A596A3BA-51C5-4309-98E9-44FD89DAEBEF}" srcOrd="0" destOrd="0" presId="urn:microsoft.com/office/officeart/2005/8/layout/list1"/>
    <dgm:cxn modelId="{75ED4DAA-83BD-4CCE-B807-3BF6698EC4E4}" type="presOf" srcId="{183EDDDF-FF86-464A-B4FB-EC739A95029C}" destId="{3391BAB2-CFF9-4829-92E5-69024E384616}" srcOrd="0" destOrd="0" presId="urn:microsoft.com/office/officeart/2005/8/layout/list1"/>
    <dgm:cxn modelId="{3E71F1AF-6D48-43D8-B8A6-13E9085CF407}" srcId="{6BAA0A18-3AD9-40E1-9AC6-6C9D18EB87A8}" destId="{183EDDDF-FF86-464A-B4FB-EC739A95029C}" srcOrd="0" destOrd="0" parTransId="{2784192A-E551-4629-A429-BE46546B4CBC}" sibTransId="{74CC5142-D7AE-4612-B757-E4C5D1C47C80}"/>
    <dgm:cxn modelId="{F24816B2-6D00-4B31-A135-CEFAAAC5F8F9}" type="presOf" srcId="{B2F30F9E-97B1-4164-BEF5-38B4FF7F8678}" destId="{E45A22DC-AC8B-48C4-AF21-3516DF40901F}" srcOrd="1" destOrd="0" presId="urn:microsoft.com/office/officeart/2005/8/layout/list1"/>
    <dgm:cxn modelId="{83A785B7-075D-4BB5-8169-FA5D433AE592}" srcId="{6BAA0A18-3AD9-40E1-9AC6-6C9D18EB87A8}" destId="{B63CADA5-5212-46A9-8C64-064E978A1EAF}" srcOrd="1" destOrd="0" parTransId="{85241C54-F9FD-49C1-98A2-1BB391932F68}" sibTransId="{826C55EF-B082-43F9-9758-6DF916E735FE}"/>
    <dgm:cxn modelId="{6EFBF7C5-770F-49CF-AC2A-5EAB1B3BCF07}" type="presOf" srcId="{A5795C9E-F4DA-43B7-8DD1-32714FC7972B}" destId="{3391BAB2-CFF9-4829-92E5-69024E384616}" srcOrd="0" destOrd="2" presId="urn:microsoft.com/office/officeart/2005/8/layout/list1"/>
    <dgm:cxn modelId="{628579E1-32CE-43BE-A324-2C06F11A84AB}" type="presOf" srcId="{32F09822-740D-41F8-B4B8-4BE07CAB3862}" destId="{3391BAB2-CFF9-4829-92E5-69024E384616}" srcOrd="0" destOrd="3" presId="urn:microsoft.com/office/officeart/2005/8/layout/list1"/>
    <dgm:cxn modelId="{E8B3B2E5-CBAC-4F25-9892-2ED5C6D9B7A2}" srcId="{6BAA0A18-3AD9-40E1-9AC6-6C9D18EB87A8}" destId="{87DA681F-C54E-41A0-A990-E0FC1A0FEFCA}" srcOrd="4" destOrd="0" parTransId="{F63D4195-FAFD-4470-90C0-6F42C4FF95DB}" sibTransId="{63CD4306-B236-4168-8E9A-E8950B5D3BC4}"/>
    <dgm:cxn modelId="{2603ACEC-3E89-471D-928D-7BE64440F485}" srcId="{50414277-91CB-482A-9529-C5769609DF7B}" destId="{6BAA0A18-3AD9-40E1-9AC6-6C9D18EB87A8}" srcOrd="0" destOrd="0" parTransId="{7E4FCFCE-8551-4EDD-945A-914AD460895F}" sibTransId="{7C13D785-9215-47F2-B2FA-23E0EF7C33E9}"/>
    <dgm:cxn modelId="{821384ED-D616-4DE7-A089-1D9A651F2DF5}" type="presOf" srcId="{B63CADA5-5212-46A9-8C64-064E978A1EAF}" destId="{3391BAB2-CFF9-4829-92E5-69024E384616}" srcOrd="0" destOrd="1" presId="urn:microsoft.com/office/officeart/2005/8/layout/list1"/>
    <dgm:cxn modelId="{4B9997F4-E44B-46C4-A78D-5BF9D9430BB0}" srcId="{B2F30F9E-97B1-4164-BEF5-38B4FF7F8678}" destId="{796A8CCF-2AB9-47EF-82C9-9AF3BE7A7AF6}" srcOrd="0" destOrd="0" parTransId="{20C0C0AA-C04F-4058-B31A-364967821F0B}" sibTransId="{C61247E3-421D-405C-99F3-69867E1DC474}"/>
    <dgm:cxn modelId="{52254D83-4101-4005-9E82-9B87AAABB772}" type="presParOf" srcId="{78E82584-1B72-424F-A9FA-027855E40B64}" destId="{62829DA8-E636-43B0-BF09-4014D4C0234E}" srcOrd="0" destOrd="0" presId="urn:microsoft.com/office/officeart/2005/8/layout/list1"/>
    <dgm:cxn modelId="{05E81D90-FA40-4162-929C-61D5AAE11504}" type="presParOf" srcId="{62829DA8-E636-43B0-BF09-4014D4C0234E}" destId="{8DA0ADD9-9A6F-4E23-AB92-88BD4394F109}" srcOrd="0" destOrd="0" presId="urn:microsoft.com/office/officeart/2005/8/layout/list1"/>
    <dgm:cxn modelId="{F8ACF74A-2C68-4FDE-9BFB-07D4F1BF8C3B}" type="presParOf" srcId="{62829DA8-E636-43B0-BF09-4014D4C0234E}" destId="{E414D8CA-3B1D-46D1-821E-94BE943F5E47}" srcOrd="1" destOrd="0" presId="urn:microsoft.com/office/officeart/2005/8/layout/list1"/>
    <dgm:cxn modelId="{27B07FC7-2C79-4EC3-B2B8-8E4558D4121F}" type="presParOf" srcId="{78E82584-1B72-424F-A9FA-027855E40B64}" destId="{90CDAD0F-3EC8-42DD-97A3-269917984457}" srcOrd="1" destOrd="0" presId="urn:microsoft.com/office/officeart/2005/8/layout/list1"/>
    <dgm:cxn modelId="{CF0A4360-EDEB-4E58-B747-ADA1DC7D6462}" type="presParOf" srcId="{78E82584-1B72-424F-A9FA-027855E40B64}" destId="{3391BAB2-CFF9-4829-92E5-69024E384616}" srcOrd="2" destOrd="0" presId="urn:microsoft.com/office/officeart/2005/8/layout/list1"/>
    <dgm:cxn modelId="{BC3F4B3C-2D2F-4F70-B216-F5AC8366819E}" type="presParOf" srcId="{78E82584-1B72-424F-A9FA-027855E40B64}" destId="{62FAD8EE-F51C-42DF-94D7-D210786D9874}" srcOrd="3" destOrd="0" presId="urn:microsoft.com/office/officeart/2005/8/layout/list1"/>
    <dgm:cxn modelId="{BB60CC4F-EBBF-4165-944C-3729FD64E1A2}" type="presParOf" srcId="{78E82584-1B72-424F-A9FA-027855E40B64}" destId="{C665E61A-2BD6-4037-A373-09CD6E6ACE47}" srcOrd="4" destOrd="0" presId="urn:microsoft.com/office/officeart/2005/8/layout/list1"/>
    <dgm:cxn modelId="{756E4D08-8811-46DF-B13A-393C454B6343}" type="presParOf" srcId="{C665E61A-2BD6-4037-A373-09CD6E6ACE47}" destId="{6E3B9126-97B7-4A86-A913-DED12FBB82E3}" srcOrd="0" destOrd="0" presId="urn:microsoft.com/office/officeart/2005/8/layout/list1"/>
    <dgm:cxn modelId="{1384400D-4A19-4667-8EA5-C0FB9ADFE764}" type="presParOf" srcId="{C665E61A-2BD6-4037-A373-09CD6E6ACE47}" destId="{E45A22DC-AC8B-48C4-AF21-3516DF40901F}" srcOrd="1" destOrd="0" presId="urn:microsoft.com/office/officeart/2005/8/layout/list1"/>
    <dgm:cxn modelId="{24EC1DCC-F6B7-4F12-A76D-894EDFBB86D8}" type="presParOf" srcId="{78E82584-1B72-424F-A9FA-027855E40B64}" destId="{C3C59C8F-AA50-4D95-AE95-CCF30FC69BDF}" srcOrd="5" destOrd="0" presId="urn:microsoft.com/office/officeart/2005/8/layout/list1"/>
    <dgm:cxn modelId="{F5114F6F-6986-402B-9225-0CDC3571B3C9}" type="presParOf" srcId="{78E82584-1B72-424F-A9FA-027855E40B64}" destId="{A596A3BA-51C5-4309-98E9-44FD89DAEBE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91BAB2-CFF9-4829-92E5-69024E384616}">
      <dsp:nvSpPr>
        <dsp:cNvPr id="0" name=""/>
        <dsp:cNvSpPr/>
      </dsp:nvSpPr>
      <dsp:spPr>
        <a:xfrm>
          <a:off x="0" y="470394"/>
          <a:ext cx="10515600" cy="235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58216" rIns="81612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Learning Goal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Vocabulary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Warm-up: Ninja Speed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Activity: 4-minute beginner Tabata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Cool Down: Stretching</a:t>
          </a:r>
        </a:p>
      </dsp:txBody>
      <dsp:txXfrm>
        <a:off x="0" y="470394"/>
        <a:ext cx="10515600" cy="2356200"/>
      </dsp:txXfrm>
    </dsp:sp>
    <dsp:sp modelId="{E414D8CA-3B1D-46D1-821E-94BE943F5E47}">
      <dsp:nvSpPr>
        <dsp:cNvPr id="0" name=""/>
        <dsp:cNvSpPr/>
      </dsp:nvSpPr>
      <dsp:spPr>
        <a:xfrm>
          <a:off x="525780" y="145674"/>
          <a:ext cx="7360920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What are we doing today?</a:t>
          </a:r>
          <a:endParaRPr lang="en-US" sz="2200" kern="1200" dirty="0"/>
        </a:p>
      </dsp:txBody>
      <dsp:txXfrm>
        <a:off x="557483" y="177377"/>
        <a:ext cx="7297514" cy="586034"/>
      </dsp:txXfrm>
    </dsp:sp>
    <dsp:sp modelId="{A596A3BA-51C5-4309-98E9-44FD89DAEBEF}">
      <dsp:nvSpPr>
        <dsp:cNvPr id="0" name=""/>
        <dsp:cNvSpPr/>
      </dsp:nvSpPr>
      <dsp:spPr>
        <a:xfrm>
          <a:off x="0" y="3270114"/>
          <a:ext cx="1051560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58216" rIns="81612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Exit ticket – available in announcements and under “Live Lesson Materials”</a:t>
          </a:r>
        </a:p>
      </dsp:txBody>
      <dsp:txXfrm>
        <a:off x="0" y="3270114"/>
        <a:ext cx="10515600" cy="935550"/>
      </dsp:txXfrm>
    </dsp:sp>
    <dsp:sp modelId="{E45A22DC-AC8B-48C4-AF21-3516DF40901F}">
      <dsp:nvSpPr>
        <dsp:cNvPr id="0" name=""/>
        <dsp:cNvSpPr/>
      </dsp:nvSpPr>
      <dsp:spPr>
        <a:xfrm>
          <a:off x="525780" y="2945393"/>
          <a:ext cx="7360920" cy="6494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What’s Due?</a:t>
          </a:r>
          <a:endParaRPr lang="en-US" sz="2200" kern="1200"/>
        </a:p>
      </dsp:txBody>
      <dsp:txXfrm>
        <a:off x="557483" y="2977096"/>
        <a:ext cx="7297514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3D0D9-C3D1-43BE-957E-23A12E0B45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85AE3-D93F-4D54-A6EC-60C85CAA3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BCA87-4CF1-458E-B168-F161BA7A3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389A-40E7-4F4A-997E-7C616E81A74A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E75D2-12A6-40C8-9555-5FD861E7E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5207E-9842-4548-9F65-E3E22BEC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EA521-2BA3-46B1-BC17-8BA10424F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890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D563E-4FA1-44D8-BA6A-7B2E87829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1A9E3-2670-476D-888B-5A712EFD4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15BB6-0972-404A-8F5F-06F362DC0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389A-40E7-4F4A-997E-7C616E81A74A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C3B57-ED90-4AE6-9CAA-C255B13A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E3EBD-FF56-417F-BFFD-F56073B1E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EA521-2BA3-46B1-BC17-8BA10424F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9520C-F82D-4700-AFDF-709F9D090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6D740-FED5-4F94-844F-E1CCAE720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CB70E-4722-440B-AC30-E1D65883D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389A-40E7-4F4A-997E-7C616E81A74A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B91E0-01CB-46C4-B100-63AC3E549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D86C2-94DF-4912-9FEA-5EE06611D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EA521-2BA3-46B1-BC17-8BA10424F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83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E4A6D-9B21-4D7D-B1E0-405FC568B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B0C96-4962-4D88-8530-0DB3649521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A2C4D8-061C-43ED-8AD4-63E55D286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BFFE8A-2000-4B39-BE9B-83B1D08F6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389A-40E7-4F4A-997E-7C616E81A74A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D2CCC-3CC8-43E1-9C0F-0DAA277DD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E405F-ABEA-4FFA-842D-3326AF2F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EA521-2BA3-46B1-BC17-8BA10424F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51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702B6-F231-4509-AF6B-6BCB07E46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49702F-37F4-42E5-9C88-4D9D2217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C5541-5D3A-4BAD-AE6E-F2A391E9B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382591-B3F4-4CB5-A3D6-71A779F16B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E99B1C-C735-434B-AF11-3F841DBA7D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DF42D9-A8E6-4E7B-9735-631683ACB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389A-40E7-4F4A-997E-7C616E81A74A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D5D7FF-41D2-45A5-BB35-B02F67977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93CE48-AB94-4DA6-9E5E-6BEB79723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EA521-2BA3-46B1-BC17-8BA10424F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27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610CC-9F96-4BAD-B1C2-00BFE9485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C1EC77-7326-445E-99A7-F43D6ED32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389A-40E7-4F4A-997E-7C616E81A74A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FFD757-88E5-485A-AB5A-02527B88D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8AF64-7DFB-4D33-856D-A6CCE988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EA521-2BA3-46B1-BC17-8BA10424F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71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AAC083-5AA2-4F5A-BAAE-85068321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389A-40E7-4F4A-997E-7C616E81A74A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7EE952-D96B-4A0C-9822-F215B2949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74EA1-1A9B-4089-99A3-EB65D7428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EA521-2BA3-46B1-BC17-8BA10424F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62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71E7D-1906-4E39-9B98-EF1581278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ECD34-322A-4488-B10C-971305AA3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91726-99CB-40A2-AC9E-CF79D5BA5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3D4C9-0A32-4C88-A5B2-B1048DDA3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389A-40E7-4F4A-997E-7C616E81A74A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F74E4B-E6CA-4E90-9E2D-E6B7A297C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BACFE-6993-4E9E-AA12-65A8EBBDC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EA521-2BA3-46B1-BC17-8BA10424F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5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DBA1-46FC-4968-85E3-06951D7A0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154B41-C478-462D-BF6E-7005710FFC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3ECC2-8B7A-4DE0-A6A3-2CCEFC479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1E1015-9BE9-4275-AC09-70BF42013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389A-40E7-4F4A-997E-7C616E81A74A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CB128C-76B5-4CB8-9A9E-3E225ADBF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B9D28D-9877-44B9-91AF-1508F7841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EA521-2BA3-46B1-BC17-8BA10424F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61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23C11-9AEE-4D2F-A56C-1973785C1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649C26-B7FF-48C9-A6A3-8BFDB3657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228BB-0320-4E1A-9EED-FDCD4E3F8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389A-40E7-4F4A-997E-7C616E81A74A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1ABFA-8FE3-4B2D-B9EF-243838241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791D2-EF39-4EA5-9530-8CC907030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EA521-2BA3-46B1-BC17-8BA10424F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56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7DD456-DEF0-4837-AC27-BA9F0374E3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5074D0-CB6B-49A2-8244-A9863D1AC6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AF152-79AC-4E37-970C-5C1CF7737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389A-40E7-4F4A-997E-7C616E81A74A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853C4-08DD-417D-B54D-2F1F9115C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0B3B6-A1B9-4ACC-B1AC-B52C8BC3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EA521-2BA3-46B1-BC17-8BA10424F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5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93773C-C529-4A49-9136-6BFCDAF7F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6D5E4-7033-4DDC-B24E-320648333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7EAB4-A222-49DD-BD6D-42E7ACFF5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0389A-40E7-4F4A-997E-7C616E81A74A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3C2E5-32BF-4641-A6E8-7107861ABD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2E570-B4CC-4B2A-B991-F9E9F0AA4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EA521-2BA3-46B1-BC17-8BA10424F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57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ebelem.com/the-challenge-of-fever-in-kids/goals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yQY8a-ng6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Jmjnx-e1MeY&amp;list=RDCMUCHz0ZLQTzHjmxJ-ZS7fUM_Q&amp;index=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52B1C4-8FDB-447E-A437-17E0859577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Unified 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6BB6ED-7182-4773-8CE8-F86737C7FA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en-US" b="1" dirty="0"/>
              <a:t>Day 15: How food affects your brain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04D1A4-BCCF-498A-9D9A-F2A8082CAA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45" r="2" b="2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597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7ABCB-6CEC-4EF8-8636-C443082D3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5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5E6BBE-AA0B-42F4-97D3-390D3F4F0E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3557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298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43C8D2-3304-4CA7-821A-6CFCF0ECAF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4762" b="12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6FC312-5D01-49DD-AC4B-D702D1F44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B5B67-FC93-4F69-837E-666FFFAEB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4843806"/>
            <a:ext cx="10058400" cy="1191233"/>
          </a:xfrm>
        </p:spPr>
        <p:txBody>
          <a:bodyPr>
            <a:normAutofit fontScale="925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I can work hard at home to improve my physical fitness</a:t>
            </a:r>
          </a:p>
          <a:p>
            <a:r>
              <a:rPr lang="en-US" sz="3200" dirty="0">
                <a:solidFill>
                  <a:schemeClr val="tx1"/>
                </a:solidFill>
              </a:rPr>
              <a:t>I can use what I’ve learned about nutrition to improve my diet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3649BA-A434-40F4-ACB9-28734264F44E}"/>
              </a:ext>
            </a:extLst>
          </p:cNvPr>
          <p:cNvSpPr txBox="1"/>
          <p:nvPr/>
        </p:nvSpPr>
        <p:spPr>
          <a:xfrm>
            <a:off x="9319099" y="6657945"/>
            <a:ext cx="287290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rebelem.com/the-challenge-of-fever-in-kids/goal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85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068B58-6F94-4AFF-A8A7-18573884D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5B028C-7535-45E5-9D2C-32C50D0E0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9D206F-C9C6-498D-BAEB-017E083F8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6" y="900622"/>
            <a:ext cx="4997189" cy="1893524"/>
          </a:xfrm>
        </p:spPr>
        <p:txBody>
          <a:bodyPr anchor="b">
            <a:normAutofit/>
          </a:bodyPr>
          <a:lstStyle/>
          <a:p>
            <a:r>
              <a:rPr lang="en-US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EEBC3-F92F-47EB-B97F-0A0C47565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966" y="2965593"/>
            <a:ext cx="4997189" cy="2941544"/>
          </a:xfrm>
        </p:spPr>
        <p:txBody>
          <a:bodyPr>
            <a:normAutofit lnSpcReduction="10000"/>
          </a:bodyPr>
          <a:lstStyle/>
          <a:p>
            <a:r>
              <a:rPr lang="en-US" sz="2000" b="1" u="sng" dirty="0"/>
              <a:t>Nutrients</a:t>
            </a:r>
            <a:r>
              <a:rPr lang="en-US" sz="2000" dirty="0"/>
              <a:t>: substance that provides nourishment essential for growth and maintenance of life – include proteins, fats, carbohydrates, vitamins, minerals, and water</a:t>
            </a:r>
          </a:p>
          <a:p>
            <a:r>
              <a:rPr lang="en-US" sz="2000" b="1" u="sng" dirty="0"/>
              <a:t>Neurotransmitters</a:t>
            </a:r>
            <a:r>
              <a:rPr lang="en-US" sz="2000" dirty="0"/>
              <a:t> – chemical messengers that carry signals between neurons affecting things like mood, sleep, attentiveness and weight</a:t>
            </a:r>
          </a:p>
          <a:p>
            <a:r>
              <a:rPr lang="en-US" sz="2000" dirty="0">
                <a:hlinkClick r:id="rId3"/>
              </a:rPr>
              <a:t>How the food you eat affects your brain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843311-F5FE-45C4-AE51-ACA1D4ABA8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63" r="-2" b="8042"/>
          <a:stretch/>
        </p:blipFill>
        <p:spPr>
          <a:xfrm>
            <a:off x="6575741" y="895610"/>
            <a:ext cx="4890576" cy="505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04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0E45A-ABDF-4209-9A17-4B792B4C2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Warm-up: Ninja Speed</a:t>
            </a:r>
          </a:p>
        </p:txBody>
      </p:sp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EC08820C-6012-4A63-91DC-56E86C590F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5E40-4FCD-4DF2-945E-1BE5AA628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000" b="1" u="sng" dirty="0"/>
              <a:t>Directions</a:t>
            </a:r>
            <a:r>
              <a:rPr lang="en-US" sz="2000" dirty="0"/>
              <a:t>: 2 rounds of the following exercises</a:t>
            </a:r>
          </a:p>
          <a:p>
            <a:pPr lvl="1"/>
            <a:r>
              <a:rPr lang="en-US" sz="2000" dirty="0"/>
              <a:t>4 push-ups</a:t>
            </a:r>
          </a:p>
          <a:p>
            <a:pPr lvl="1"/>
            <a:r>
              <a:rPr lang="en-US" sz="2000" dirty="0"/>
              <a:t>20 climbers</a:t>
            </a:r>
          </a:p>
          <a:p>
            <a:pPr lvl="1"/>
            <a:r>
              <a:rPr lang="en-US" sz="2000" dirty="0"/>
              <a:t>20 high knees</a:t>
            </a:r>
          </a:p>
          <a:p>
            <a:pPr lvl="1"/>
            <a:r>
              <a:rPr lang="en-US" sz="2000" dirty="0"/>
              <a:t>4 push-ups </a:t>
            </a:r>
          </a:p>
          <a:p>
            <a:pPr lvl="1"/>
            <a:r>
              <a:rPr lang="en-US" sz="2000" dirty="0"/>
              <a:t>20 climbers</a:t>
            </a:r>
          </a:p>
          <a:p>
            <a:pPr lvl="1"/>
            <a:r>
              <a:rPr lang="en-US" sz="2000" dirty="0"/>
              <a:t>20 punches</a:t>
            </a:r>
          </a:p>
          <a:p>
            <a:pPr lvl="1"/>
            <a:r>
              <a:rPr lang="en-US" sz="2000" dirty="0"/>
              <a:t>4 push-ups</a:t>
            </a:r>
          </a:p>
          <a:p>
            <a:pPr lvl="1"/>
            <a:r>
              <a:rPr lang="en-US" sz="2000" dirty="0"/>
              <a:t>20 climbers</a:t>
            </a:r>
          </a:p>
          <a:p>
            <a:pPr lvl="1"/>
            <a:r>
              <a:rPr lang="en-US" sz="2000" dirty="0"/>
              <a:t>20 side </a:t>
            </a:r>
            <a:r>
              <a:rPr lang="en-US" sz="2000" dirty="0" err="1"/>
              <a:t>kickcs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8475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45F51-6C64-4719-94A2-640D50ED5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Activity: 4-minute Beginner Tabata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1294E-EC90-400F-A1C0-6E519BB5F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t">
            <a:normAutofit/>
          </a:bodyPr>
          <a:lstStyle/>
          <a:p>
            <a:r>
              <a:rPr lang="en-US" sz="2000" dirty="0"/>
              <a:t>4-minute total workout</a:t>
            </a:r>
          </a:p>
          <a:p>
            <a:pPr lvl="1"/>
            <a:r>
              <a:rPr lang="en-US" sz="1600" dirty="0"/>
              <a:t>20 seconds of work and 10 seconds of rest</a:t>
            </a:r>
          </a:p>
          <a:p>
            <a:r>
              <a:rPr lang="en-US" sz="2000" dirty="0"/>
              <a:t>8 rounds of the following exercises:</a:t>
            </a:r>
          </a:p>
          <a:p>
            <a:pPr lvl="1"/>
            <a:r>
              <a:rPr lang="en-US" sz="1600" dirty="0"/>
              <a:t>Jumping jacks</a:t>
            </a:r>
          </a:p>
          <a:p>
            <a:pPr lvl="1"/>
            <a:r>
              <a:rPr lang="en-US" sz="1600" dirty="0"/>
              <a:t>Glute bridge</a:t>
            </a:r>
          </a:p>
          <a:p>
            <a:pPr lvl="1"/>
            <a:r>
              <a:rPr lang="en-US" sz="1600" dirty="0"/>
              <a:t>Mountain climbers</a:t>
            </a:r>
          </a:p>
          <a:p>
            <a:pPr lvl="1"/>
            <a:r>
              <a:rPr lang="en-US" sz="1600" dirty="0"/>
              <a:t>Shuffle</a:t>
            </a:r>
          </a:p>
          <a:p>
            <a:pPr lvl="1"/>
            <a:r>
              <a:rPr lang="en-US" sz="1600" dirty="0"/>
              <a:t>Walk out</a:t>
            </a:r>
          </a:p>
          <a:p>
            <a:pPr lvl="1"/>
            <a:r>
              <a:rPr lang="en-US" sz="1600" dirty="0"/>
              <a:t>Reverse Lunges</a:t>
            </a:r>
          </a:p>
          <a:p>
            <a:pPr lvl="1"/>
            <a:r>
              <a:rPr lang="en-US" sz="1600" dirty="0"/>
              <a:t>Ab crunches</a:t>
            </a:r>
          </a:p>
          <a:p>
            <a:pPr lvl="1"/>
            <a:r>
              <a:rPr lang="en-US" sz="1600" dirty="0"/>
              <a:t>Plank Jack</a:t>
            </a:r>
          </a:p>
          <a:p>
            <a:pPr marL="0" indent="0">
              <a:buNone/>
            </a:pPr>
            <a:r>
              <a:rPr lang="en-US" sz="2200" dirty="0">
                <a:hlinkClick r:id="rId2"/>
              </a:rPr>
              <a:t>4-minute beginner </a:t>
            </a:r>
            <a:r>
              <a:rPr lang="en-US" sz="2200" dirty="0" err="1">
                <a:hlinkClick r:id="rId2"/>
              </a:rPr>
              <a:t>tabata</a:t>
            </a:r>
            <a:endParaRPr lang="en-US" sz="22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F0A9D1-AE51-4106-B97B-AE86BF398D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34" r="18583" b="-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89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77FA12-4CB5-4278-8014-69BDE4797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 Down: Stretching</a:t>
            </a:r>
          </a:p>
        </p:txBody>
      </p:sp>
      <p:pic>
        <p:nvPicPr>
          <p:cNvPr id="5" name="Content Placeholder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575DECA6-4BF9-4EF7-9ED7-A3AEB62D64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9" r="3" b="4005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839F9A8-B787-4833-B509-86468E4E7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848" y="2516777"/>
            <a:ext cx="3803904" cy="3660185"/>
          </a:xfrm>
        </p:spPr>
        <p:txBody>
          <a:bodyPr anchor="t">
            <a:normAutofit/>
          </a:bodyPr>
          <a:lstStyle/>
          <a:p>
            <a:r>
              <a:rPr lang="en-US" sz="2200" b="1" u="sng" dirty="0"/>
              <a:t>Directions</a:t>
            </a:r>
            <a:r>
              <a:rPr lang="en-US" sz="2200" b="1" dirty="0"/>
              <a:t>:</a:t>
            </a:r>
            <a:r>
              <a:rPr lang="en-US" sz="2200" dirty="0"/>
              <a:t> Hold each stretch for 15-20 seconds</a:t>
            </a:r>
            <a:endParaRPr lang="en-US" sz="2200" b="1" u="sng" dirty="0"/>
          </a:p>
        </p:txBody>
      </p:sp>
    </p:spTree>
    <p:extLst>
      <p:ext uri="{BB962C8B-B14F-4D97-AF65-F5344CB8AC3E}">
        <p14:creationId xmlns:p14="http://schemas.microsoft.com/office/powerpoint/2010/main" val="582536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225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Unified PE</vt:lpstr>
      <vt:lpstr>Agenda</vt:lpstr>
      <vt:lpstr>Learning</vt:lpstr>
      <vt:lpstr>Vocabulary:</vt:lpstr>
      <vt:lpstr>Warm-up: Ninja Speed</vt:lpstr>
      <vt:lpstr>Activity: 4-minute Beginner Tabata</vt:lpstr>
      <vt:lpstr>Cool Down: Stretching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PE</dc:title>
  <dc:creator>Elizabeth C. Martin</dc:creator>
  <cp:lastModifiedBy>Elizabeth C. Martin</cp:lastModifiedBy>
  <cp:revision>1</cp:revision>
  <dcterms:created xsi:type="dcterms:W3CDTF">2021-01-21T14:18:42Z</dcterms:created>
  <dcterms:modified xsi:type="dcterms:W3CDTF">2021-01-21T14:20:18Z</dcterms:modified>
</cp:coreProperties>
</file>