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87870A-4400-400B-A137-3AC841316D54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FD25C1B-E0EA-42BD-9C1C-B59B4986A52F}">
      <dgm:prSet/>
      <dgm:spPr/>
      <dgm:t>
        <a:bodyPr/>
        <a:lstStyle/>
        <a:p>
          <a:r>
            <a:rPr lang="en-US" b="1" dirty="0"/>
            <a:t>What are we doing today?</a:t>
          </a:r>
        </a:p>
      </dgm:t>
    </dgm:pt>
    <dgm:pt modelId="{8427D6D3-AF5F-4F03-A6BE-3C1B8AD62675}" type="parTrans" cxnId="{183DFE59-BCF1-46BA-8399-6117E1AD0B36}">
      <dgm:prSet/>
      <dgm:spPr/>
      <dgm:t>
        <a:bodyPr/>
        <a:lstStyle/>
        <a:p>
          <a:endParaRPr lang="en-US"/>
        </a:p>
      </dgm:t>
    </dgm:pt>
    <dgm:pt modelId="{D0765498-18C9-495B-B22A-B3C3B186C235}" type="sibTrans" cxnId="{183DFE59-BCF1-46BA-8399-6117E1AD0B36}">
      <dgm:prSet/>
      <dgm:spPr/>
      <dgm:t>
        <a:bodyPr/>
        <a:lstStyle/>
        <a:p>
          <a:endParaRPr lang="en-US"/>
        </a:p>
      </dgm:t>
    </dgm:pt>
    <dgm:pt modelId="{7A1D1568-CE79-4CC9-961D-04208377C5D4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62435084-A240-486E-B664-5A0649047354}" type="parTrans" cxnId="{49BC64F7-7BA5-4959-BF41-7F62968B3FFE}">
      <dgm:prSet/>
      <dgm:spPr/>
      <dgm:t>
        <a:bodyPr/>
        <a:lstStyle/>
        <a:p>
          <a:endParaRPr lang="en-US"/>
        </a:p>
      </dgm:t>
    </dgm:pt>
    <dgm:pt modelId="{162EFEB7-EA7B-4318-8417-C0B72F5EA1A7}" type="sibTrans" cxnId="{49BC64F7-7BA5-4959-BF41-7F62968B3FFE}">
      <dgm:prSet/>
      <dgm:spPr/>
      <dgm:t>
        <a:bodyPr/>
        <a:lstStyle/>
        <a:p>
          <a:endParaRPr lang="en-US"/>
        </a:p>
      </dgm:t>
    </dgm:pt>
    <dgm:pt modelId="{F2E67910-955B-4ECE-B72B-92C2B4FD1272}">
      <dgm:prSet/>
      <dgm:spPr/>
      <dgm:t>
        <a:bodyPr/>
        <a:lstStyle/>
        <a:p>
          <a:r>
            <a:rPr lang="en-US"/>
            <a:t>Vocabulary</a:t>
          </a:r>
        </a:p>
      </dgm:t>
    </dgm:pt>
    <dgm:pt modelId="{2CFF9603-077E-4914-8A0B-9E6BFC380CFA}" type="parTrans" cxnId="{704A025C-3382-4188-BDC5-906E08251B7A}">
      <dgm:prSet/>
      <dgm:spPr/>
      <dgm:t>
        <a:bodyPr/>
        <a:lstStyle/>
        <a:p>
          <a:endParaRPr lang="en-US"/>
        </a:p>
      </dgm:t>
    </dgm:pt>
    <dgm:pt modelId="{FABA29B3-D859-4A8C-903E-27A8C0AE1E5A}" type="sibTrans" cxnId="{704A025C-3382-4188-BDC5-906E08251B7A}">
      <dgm:prSet/>
      <dgm:spPr/>
      <dgm:t>
        <a:bodyPr/>
        <a:lstStyle/>
        <a:p>
          <a:endParaRPr lang="en-US"/>
        </a:p>
      </dgm:t>
    </dgm:pt>
    <dgm:pt modelId="{63A9489D-7601-4E02-A8A9-43A681871C4C}">
      <dgm:prSet/>
      <dgm:spPr/>
      <dgm:t>
        <a:bodyPr/>
        <a:lstStyle/>
        <a:p>
          <a:r>
            <a:rPr lang="en-US"/>
            <a:t>Warm-up: Burning Bright</a:t>
          </a:r>
        </a:p>
      </dgm:t>
    </dgm:pt>
    <dgm:pt modelId="{C3F274DE-51E8-4843-8B09-AB885663EFE0}" type="parTrans" cxnId="{E2874984-AAC0-4F72-BCCC-3EEBE6F3F1B8}">
      <dgm:prSet/>
      <dgm:spPr/>
      <dgm:t>
        <a:bodyPr/>
        <a:lstStyle/>
        <a:p>
          <a:endParaRPr lang="en-US"/>
        </a:p>
      </dgm:t>
    </dgm:pt>
    <dgm:pt modelId="{33662014-D447-482A-8F07-5C3407249573}" type="sibTrans" cxnId="{E2874984-AAC0-4F72-BCCC-3EEBE6F3F1B8}">
      <dgm:prSet/>
      <dgm:spPr/>
      <dgm:t>
        <a:bodyPr/>
        <a:lstStyle/>
        <a:p>
          <a:endParaRPr lang="en-US"/>
        </a:p>
      </dgm:t>
    </dgm:pt>
    <dgm:pt modelId="{BA258EAF-39EC-4715-9F6A-56E0A7FA8A6E}">
      <dgm:prSet/>
      <dgm:spPr/>
      <dgm:t>
        <a:bodyPr/>
        <a:lstStyle/>
        <a:p>
          <a:r>
            <a:rPr lang="en-US" dirty="0"/>
            <a:t>Activity: Valentine’s Day Choice!</a:t>
          </a:r>
        </a:p>
      </dgm:t>
    </dgm:pt>
    <dgm:pt modelId="{9C0F290E-3206-4277-9ECB-E1184039BA30}" type="parTrans" cxnId="{26BC5020-6CCD-407F-BF97-46FF1342E088}">
      <dgm:prSet/>
      <dgm:spPr/>
      <dgm:t>
        <a:bodyPr/>
        <a:lstStyle/>
        <a:p>
          <a:endParaRPr lang="en-US"/>
        </a:p>
      </dgm:t>
    </dgm:pt>
    <dgm:pt modelId="{C06F3CF6-EAE6-4E1C-96FD-9B027648BCBC}" type="sibTrans" cxnId="{26BC5020-6CCD-407F-BF97-46FF1342E088}">
      <dgm:prSet/>
      <dgm:spPr/>
      <dgm:t>
        <a:bodyPr/>
        <a:lstStyle/>
        <a:p>
          <a:endParaRPr lang="en-US"/>
        </a:p>
      </dgm:t>
    </dgm:pt>
    <dgm:pt modelId="{CA3992E1-A9ED-48E9-985A-9AB7F5B79005}">
      <dgm:prSet/>
      <dgm:spPr/>
      <dgm:t>
        <a:bodyPr/>
        <a:lstStyle/>
        <a:p>
          <a:r>
            <a:rPr lang="en-US"/>
            <a:t>Cool Down: Flexible Today</a:t>
          </a:r>
        </a:p>
      </dgm:t>
    </dgm:pt>
    <dgm:pt modelId="{3F2F3512-59DA-4B06-9418-E7A61B7B94C3}" type="parTrans" cxnId="{3906AFC4-B7BF-4F7D-A3F1-EA24E9835156}">
      <dgm:prSet/>
      <dgm:spPr/>
      <dgm:t>
        <a:bodyPr/>
        <a:lstStyle/>
        <a:p>
          <a:endParaRPr lang="en-US"/>
        </a:p>
      </dgm:t>
    </dgm:pt>
    <dgm:pt modelId="{8E45D1D4-B98F-4EF5-AB8A-FF65F9E8FD52}" type="sibTrans" cxnId="{3906AFC4-B7BF-4F7D-A3F1-EA24E9835156}">
      <dgm:prSet/>
      <dgm:spPr/>
      <dgm:t>
        <a:bodyPr/>
        <a:lstStyle/>
        <a:p>
          <a:endParaRPr lang="en-US"/>
        </a:p>
      </dgm:t>
    </dgm:pt>
    <dgm:pt modelId="{CB72A0C9-EA13-4713-9F2D-1F59F010BF7D}">
      <dgm:prSet/>
      <dgm:spPr/>
      <dgm:t>
        <a:bodyPr/>
        <a:lstStyle/>
        <a:p>
          <a:r>
            <a:rPr lang="en-US" b="1"/>
            <a:t>What’s Due?</a:t>
          </a:r>
        </a:p>
      </dgm:t>
    </dgm:pt>
    <dgm:pt modelId="{462725BE-1899-4A18-87B2-500D34805573}" type="parTrans" cxnId="{8B27EEA7-0309-4582-BBE8-8E870B7C346F}">
      <dgm:prSet/>
      <dgm:spPr/>
      <dgm:t>
        <a:bodyPr/>
        <a:lstStyle/>
        <a:p>
          <a:endParaRPr lang="en-US"/>
        </a:p>
      </dgm:t>
    </dgm:pt>
    <dgm:pt modelId="{1D009AB3-256A-4FAF-B188-DEB611B2255B}" type="sibTrans" cxnId="{8B27EEA7-0309-4582-BBE8-8E870B7C346F}">
      <dgm:prSet/>
      <dgm:spPr/>
      <dgm:t>
        <a:bodyPr/>
        <a:lstStyle/>
        <a:p>
          <a:endParaRPr lang="en-US"/>
        </a:p>
      </dgm:t>
    </dgm:pt>
    <dgm:pt modelId="{09EF1F51-10DD-4B41-99C7-A29BA27BEB2F}">
      <dgm:prSet/>
      <dgm:spPr/>
      <dgm:t>
        <a:bodyPr/>
        <a:lstStyle/>
        <a:p>
          <a:r>
            <a:rPr lang="en-US"/>
            <a:t>Exit ticket – available in announcements &amp; under Live Lessons Materials Module</a:t>
          </a:r>
        </a:p>
      </dgm:t>
    </dgm:pt>
    <dgm:pt modelId="{10BEBEF1-0773-483F-AA5C-F869253E943B}" type="parTrans" cxnId="{39607518-EAD0-44F6-ABBC-D8D796B1159E}">
      <dgm:prSet/>
      <dgm:spPr/>
      <dgm:t>
        <a:bodyPr/>
        <a:lstStyle/>
        <a:p>
          <a:endParaRPr lang="en-US"/>
        </a:p>
      </dgm:t>
    </dgm:pt>
    <dgm:pt modelId="{6F775E22-BA74-442F-A654-B4AE062980D6}" type="sibTrans" cxnId="{39607518-EAD0-44F6-ABBC-D8D796B1159E}">
      <dgm:prSet/>
      <dgm:spPr/>
      <dgm:t>
        <a:bodyPr/>
        <a:lstStyle/>
        <a:p>
          <a:endParaRPr lang="en-US"/>
        </a:p>
      </dgm:t>
    </dgm:pt>
    <dgm:pt modelId="{A18F6D8A-0E3F-464E-9189-90C37CF0790B}" type="pres">
      <dgm:prSet presAssocID="{8C87870A-4400-400B-A137-3AC841316D54}" presName="linear" presStyleCnt="0">
        <dgm:presLayoutVars>
          <dgm:dir/>
          <dgm:animLvl val="lvl"/>
          <dgm:resizeHandles val="exact"/>
        </dgm:presLayoutVars>
      </dgm:prSet>
      <dgm:spPr/>
    </dgm:pt>
    <dgm:pt modelId="{B9631B0B-71AB-4FDA-8111-FCD662C5440D}" type="pres">
      <dgm:prSet presAssocID="{7FD25C1B-E0EA-42BD-9C1C-B59B4986A52F}" presName="parentLin" presStyleCnt="0"/>
      <dgm:spPr/>
    </dgm:pt>
    <dgm:pt modelId="{D628DDC4-D824-43E1-B9CE-D4D70FEB8B84}" type="pres">
      <dgm:prSet presAssocID="{7FD25C1B-E0EA-42BD-9C1C-B59B4986A52F}" presName="parentLeftMargin" presStyleLbl="node1" presStyleIdx="0" presStyleCnt="2"/>
      <dgm:spPr/>
    </dgm:pt>
    <dgm:pt modelId="{82352158-4201-4089-BFA8-D02F6BF599BE}" type="pres">
      <dgm:prSet presAssocID="{7FD25C1B-E0EA-42BD-9C1C-B59B4986A52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E3B49CC-FB4B-475E-9F17-4BA54E0D2F13}" type="pres">
      <dgm:prSet presAssocID="{7FD25C1B-E0EA-42BD-9C1C-B59B4986A52F}" presName="negativeSpace" presStyleCnt="0"/>
      <dgm:spPr/>
    </dgm:pt>
    <dgm:pt modelId="{1A30C572-4A00-482A-BA35-13AD0A409731}" type="pres">
      <dgm:prSet presAssocID="{7FD25C1B-E0EA-42BD-9C1C-B59B4986A52F}" presName="childText" presStyleLbl="conFgAcc1" presStyleIdx="0" presStyleCnt="2">
        <dgm:presLayoutVars>
          <dgm:bulletEnabled val="1"/>
        </dgm:presLayoutVars>
      </dgm:prSet>
      <dgm:spPr/>
    </dgm:pt>
    <dgm:pt modelId="{C286CB16-C5E8-4C72-974B-6A21364A7A65}" type="pres">
      <dgm:prSet presAssocID="{D0765498-18C9-495B-B22A-B3C3B186C235}" presName="spaceBetweenRectangles" presStyleCnt="0"/>
      <dgm:spPr/>
    </dgm:pt>
    <dgm:pt modelId="{1EF391E5-D720-43D1-9A34-BE4D323BFEA0}" type="pres">
      <dgm:prSet presAssocID="{CB72A0C9-EA13-4713-9F2D-1F59F010BF7D}" presName="parentLin" presStyleCnt="0"/>
      <dgm:spPr/>
    </dgm:pt>
    <dgm:pt modelId="{89BA2824-ECE4-4440-BE35-F3EF37ECC3E2}" type="pres">
      <dgm:prSet presAssocID="{CB72A0C9-EA13-4713-9F2D-1F59F010BF7D}" presName="parentLeftMargin" presStyleLbl="node1" presStyleIdx="0" presStyleCnt="2"/>
      <dgm:spPr/>
    </dgm:pt>
    <dgm:pt modelId="{8FF7273C-BB5C-444A-909A-F855430A2F2F}" type="pres">
      <dgm:prSet presAssocID="{CB72A0C9-EA13-4713-9F2D-1F59F010BF7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79E9238-D22F-4B72-A382-E119605F895E}" type="pres">
      <dgm:prSet presAssocID="{CB72A0C9-EA13-4713-9F2D-1F59F010BF7D}" presName="negativeSpace" presStyleCnt="0"/>
      <dgm:spPr/>
    </dgm:pt>
    <dgm:pt modelId="{6ECFE51C-2775-4B21-846F-B1D693E53F2F}" type="pres">
      <dgm:prSet presAssocID="{CB72A0C9-EA13-4713-9F2D-1F59F010BF7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8584D04-2B1D-4188-BE48-3101A197F3AB}" type="presOf" srcId="{7A1D1568-CE79-4CC9-961D-04208377C5D4}" destId="{1A30C572-4A00-482A-BA35-13AD0A409731}" srcOrd="0" destOrd="0" presId="urn:microsoft.com/office/officeart/2005/8/layout/list1"/>
    <dgm:cxn modelId="{39607518-EAD0-44F6-ABBC-D8D796B1159E}" srcId="{CB72A0C9-EA13-4713-9F2D-1F59F010BF7D}" destId="{09EF1F51-10DD-4B41-99C7-A29BA27BEB2F}" srcOrd="0" destOrd="0" parTransId="{10BEBEF1-0773-483F-AA5C-F869253E943B}" sibTransId="{6F775E22-BA74-442F-A654-B4AE062980D6}"/>
    <dgm:cxn modelId="{26BC5020-6CCD-407F-BF97-46FF1342E088}" srcId="{7FD25C1B-E0EA-42BD-9C1C-B59B4986A52F}" destId="{BA258EAF-39EC-4715-9F6A-56E0A7FA8A6E}" srcOrd="3" destOrd="0" parTransId="{9C0F290E-3206-4277-9ECB-E1184039BA30}" sibTransId="{C06F3CF6-EAE6-4E1C-96FD-9B027648BCBC}"/>
    <dgm:cxn modelId="{37279920-96AB-4FA0-8A42-08F4ED056E8B}" type="presOf" srcId="{7FD25C1B-E0EA-42BD-9C1C-B59B4986A52F}" destId="{D628DDC4-D824-43E1-B9CE-D4D70FEB8B84}" srcOrd="0" destOrd="0" presId="urn:microsoft.com/office/officeart/2005/8/layout/list1"/>
    <dgm:cxn modelId="{ECF5B82C-F2BD-44F7-9483-484B955377A3}" type="presOf" srcId="{BA258EAF-39EC-4715-9F6A-56E0A7FA8A6E}" destId="{1A30C572-4A00-482A-BA35-13AD0A409731}" srcOrd="0" destOrd="3" presId="urn:microsoft.com/office/officeart/2005/8/layout/list1"/>
    <dgm:cxn modelId="{761AC72C-666D-4ED8-A0C7-A588A2F37450}" type="presOf" srcId="{7FD25C1B-E0EA-42BD-9C1C-B59B4986A52F}" destId="{82352158-4201-4089-BFA8-D02F6BF599BE}" srcOrd="1" destOrd="0" presId="urn:microsoft.com/office/officeart/2005/8/layout/list1"/>
    <dgm:cxn modelId="{4675C130-7810-423E-9157-85E3F53AF6A9}" type="presOf" srcId="{8C87870A-4400-400B-A137-3AC841316D54}" destId="{A18F6D8A-0E3F-464E-9189-90C37CF0790B}" srcOrd="0" destOrd="0" presId="urn:microsoft.com/office/officeart/2005/8/layout/list1"/>
    <dgm:cxn modelId="{704A025C-3382-4188-BDC5-906E08251B7A}" srcId="{7FD25C1B-E0EA-42BD-9C1C-B59B4986A52F}" destId="{F2E67910-955B-4ECE-B72B-92C2B4FD1272}" srcOrd="1" destOrd="0" parTransId="{2CFF9603-077E-4914-8A0B-9E6BFC380CFA}" sibTransId="{FABA29B3-D859-4A8C-903E-27A8C0AE1E5A}"/>
    <dgm:cxn modelId="{183DFE59-BCF1-46BA-8399-6117E1AD0B36}" srcId="{8C87870A-4400-400B-A137-3AC841316D54}" destId="{7FD25C1B-E0EA-42BD-9C1C-B59B4986A52F}" srcOrd="0" destOrd="0" parTransId="{8427D6D3-AF5F-4F03-A6BE-3C1B8AD62675}" sibTransId="{D0765498-18C9-495B-B22A-B3C3B186C235}"/>
    <dgm:cxn modelId="{74011A84-172F-43FF-A0A6-B18C61BCBBB2}" type="presOf" srcId="{F2E67910-955B-4ECE-B72B-92C2B4FD1272}" destId="{1A30C572-4A00-482A-BA35-13AD0A409731}" srcOrd="0" destOrd="1" presId="urn:microsoft.com/office/officeart/2005/8/layout/list1"/>
    <dgm:cxn modelId="{E2874984-AAC0-4F72-BCCC-3EEBE6F3F1B8}" srcId="{7FD25C1B-E0EA-42BD-9C1C-B59B4986A52F}" destId="{63A9489D-7601-4E02-A8A9-43A681871C4C}" srcOrd="2" destOrd="0" parTransId="{C3F274DE-51E8-4843-8B09-AB885663EFE0}" sibTransId="{33662014-D447-482A-8F07-5C3407249573}"/>
    <dgm:cxn modelId="{55A00691-1BC4-4A1E-B584-B12D835C253D}" type="presOf" srcId="{63A9489D-7601-4E02-A8A9-43A681871C4C}" destId="{1A30C572-4A00-482A-BA35-13AD0A409731}" srcOrd="0" destOrd="2" presId="urn:microsoft.com/office/officeart/2005/8/layout/list1"/>
    <dgm:cxn modelId="{8B27EEA7-0309-4582-BBE8-8E870B7C346F}" srcId="{8C87870A-4400-400B-A137-3AC841316D54}" destId="{CB72A0C9-EA13-4713-9F2D-1F59F010BF7D}" srcOrd="1" destOrd="0" parTransId="{462725BE-1899-4A18-87B2-500D34805573}" sibTransId="{1D009AB3-256A-4FAF-B188-DEB611B2255B}"/>
    <dgm:cxn modelId="{BCE89CB8-5A77-4212-841B-408C08FEE3DF}" type="presOf" srcId="{CB72A0C9-EA13-4713-9F2D-1F59F010BF7D}" destId="{8FF7273C-BB5C-444A-909A-F855430A2F2F}" srcOrd="1" destOrd="0" presId="urn:microsoft.com/office/officeart/2005/8/layout/list1"/>
    <dgm:cxn modelId="{459422BA-F3B1-4281-BC20-1C2328A4A93C}" type="presOf" srcId="{09EF1F51-10DD-4B41-99C7-A29BA27BEB2F}" destId="{6ECFE51C-2775-4B21-846F-B1D693E53F2F}" srcOrd="0" destOrd="0" presId="urn:microsoft.com/office/officeart/2005/8/layout/list1"/>
    <dgm:cxn modelId="{3906AFC4-B7BF-4F7D-A3F1-EA24E9835156}" srcId="{7FD25C1B-E0EA-42BD-9C1C-B59B4986A52F}" destId="{CA3992E1-A9ED-48E9-985A-9AB7F5B79005}" srcOrd="4" destOrd="0" parTransId="{3F2F3512-59DA-4B06-9418-E7A61B7B94C3}" sibTransId="{8E45D1D4-B98F-4EF5-AB8A-FF65F9E8FD52}"/>
    <dgm:cxn modelId="{168C25D1-5C49-4CC2-B3F4-31E6A4FEC676}" type="presOf" srcId="{CB72A0C9-EA13-4713-9F2D-1F59F010BF7D}" destId="{89BA2824-ECE4-4440-BE35-F3EF37ECC3E2}" srcOrd="0" destOrd="0" presId="urn:microsoft.com/office/officeart/2005/8/layout/list1"/>
    <dgm:cxn modelId="{EA3CF1F4-1ED8-4547-AF93-1EDCEB241027}" type="presOf" srcId="{CA3992E1-A9ED-48E9-985A-9AB7F5B79005}" destId="{1A30C572-4A00-482A-BA35-13AD0A409731}" srcOrd="0" destOrd="4" presId="urn:microsoft.com/office/officeart/2005/8/layout/list1"/>
    <dgm:cxn modelId="{49BC64F7-7BA5-4959-BF41-7F62968B3FFE}" srcId="{7FD25C1B-E0EA-42BD-9C1C-B59B4986A52F}" destId="{7A1D1568-CE79-4CC9-961D-04208377C5D4}" srcOrd="0" destOrd="0" parTransId="{62435084-A240-486E-B664-5A0649047354}" sibTransId="{162EFEB7-EA7B-4318-8417-C0B72F5EA1A7}"/>
    <dgm:cxn modelId="{83112AD3-BF4A-49CD-8683-EC65784BD7EE}" type="presParOf" srcId="{A18F6D8A-0E3F-464E-9189-90C37CF0790B}" destId="{B9631B0B-71AB-4FDA-8111-FCD662C5440D}" srcOrd="0" destOrd="0" presId="urn:microsoft.com/office/officeart/2005/8/layout/list1"/>
    <dgm:cxn modelId="{067743D2-78B6-4A13-9146-CB402E647FC3}" type="presParOf" srcId="{B9631B0B-71AB-4FDA-8111-FCD662C5440D}" destId="{D628DDC4-D824-43E1-B9CE-D4D70FEB8B84}" srcOrd="0" destOrd="0" presId="urn:microsoft.com/office/officeart/2005/8/layout/list1"/>
    <dgm:cxn modelId="{2C9C2AB1-F8A9-45D2-B71D-2A8A10632DE7}" type="presParOf" srcId="{B9631B0B-71AB-4FDA-8111-FCD662C5440D}" destId="{82352158-4201-4089-BFA8-D02F6BF599BE}" srcOrd="1" destOrd="0" presId="urn:microsoft.com/office/officeart/2005/8/layout/list1"/>
    <dgm:cxn modelId="{5D62DEB5-7FA2-4AD9-8FC9-15360385B344}" type="presParOf" srcId="{A18F6D8A-0E3F-464E-9189-90C37CF0790B}" destId="{6E3B49CC-FB4B-475E-9F17-4BA54E0D2F13}" srcOrd="1" destOrd="0" presId="urn:microsoft.com/office/officeart/2005/8/layout/list1"/>
    <dgm:cxn modelId="{D8152511-1555-43A8-B9F0-EAD64F010DA4}" type="presParOf" srcId="{A18F6D8A-0E3F-464E-9189-90C37CF0790B}" destId="{1A30C572-4A00-482A-BA35-13AD0A409731}" srcOrd="2" destOrd="0" presId="urn:microsoft.com/office/officeart/2005/8/layout/list1"/>
    <dgm:cxn modelId="{07AE7BFB-91AB-4586-9217-DEA0BA8089FB}" type="presParOf" srcId="{A18F6D8A-0E3F-464E-9189-90C37CF0790B}" destId="{C286CB16-C5E8-4C72-974B-6A21364A7A65}" srcOrd="3" destOrd="0" presId="urn:microsoft.com/office/officeart/2005/8/layout/list1"/>
    <dgm:cxn modelId="{81197E54-6DF3-4B15-9AC8-235E03BD816E}" type="presParOf" srcId="{A18F6D8A-0E3F-464E-9189-90C37CF0790B}" destId="{1EF391E5-D720-43D1-9A34-BE4D323BFEA0}" srcOrd="4" destOrd="0" presId="urn:microsoft.com/office/officeart/2005/8/layout/list1"/>
    <dgm:cxn modelId="{31DDF66F-9724-4E89-9E00-C23F2B1858DB}" type="presParOf" srcId="{1EF391E5-D720-43D1-9A34-BE4D323BFEA0}" destId="{89BA2824-ECE4-4440-BE35-F3EF37ECC3E2}" srcOrd="0" destOrd="0" presId="urn:microsoft.com/office/officeart/2005/8/layout/list1"/>
    <dgm:cxn modelId="{55244FB1-9BFD-4146-B3D9-1EB872CE71D2}" type="presParOf" srcId="{1EF391E5-D720-43D1-9A34-BE4D323BFEA0}" destId="{8FF7273C-BB5C-444A-909A-F855430A2F2F}" srcOrd="1" destOrd="0" presId="urn:microsoft.com/office/officeart/2005/8/layout/list1"/>
    <dgm:cxn modelId="{135C683B-CE36-49C7-9CE4-C9C363B560F8}" type="presParOf" srcId="{A18F6D8A-0E3F-464E-9189-90C37CF0790B}" destId="{679E9238-D22F-4B72-A382-E119605F895E}" srcOrd="5" destOrd="0" presId="urn:microsoft.com/office/officeart/2005/8/layout/list1"/>
    <dgm:cxn modelId="{437BE433-7353-4866-A16F-A217B192C0F4}" type="presParOf" srcId="{A18F6D8A-0E3F-464E-9189-90C37CF0790B}" destId="{6ECFE51C-2775-4B21-846F-B1D693E53F2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0C572-4A00-482A-BA35-13AD0A409731}">
      <dsp:nvSpPr>
        <dsp:cNvPr id="0" name=""/>
        <dsp:cNvSpPr/>
      </dsp:nvSpPr>
      <dsp:spPr>
        <a:xfrm>
          <a:off x="0" y="483870"/>
          <a:ext cx="6900512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Learning Goal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Vocabulary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Warm-up: Burning Bright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Activity: Valentine’s Day Choice!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Cool Down: Flexible Today</a:t>
          </a:r>
        </a:p>
      </dsp:txBody>
      <dsp:txXfrm>
        <a:off x="0" y="483870"/>
        <a:ext cx="6900512" cy="2891700"/>
      </dsp:txXfrm>
    </dsp:sp>
    <dsp:sp modelId="{82352158-4201-4089-BFA8-D02F6BF599BE}">
      <dsp:nvSpPr>
        <dsp:cNvPr id="0" name=""/>
        <dsp:cNvSpPr/>
      </dsp:nvSpPr>
      <dsp:spPr>
        <a:xfrm>
          <a:off x="345025" y="85350"/>
          <a:ext cx="4830358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What are we doing today?</a:t>
          </a:r>
        </a:p>
      </dsp:txBody>
      <dsp:txXfrm>
        <a:off x="383933" y="124258"/>
        <a:ext cx="4752542" cy="719224"/>
      </dsp:txXfrm>
    </dsp:sp>
    <dsp:sp modelId="{6ECFE51C-2775-4B21-846F-B1D693E53F2F}">
      <dsp:nvSpPr>
        <dsp:cNvPr id="0" name=""/>
        <dsp:cNvSpPr/>
      </dsp:nvSpPr>
      <dsp:spPr>
        <a:xfrm>
          <a:off x="0" y="3919890"/>
          <a:ext cx="6900512" cy="1530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Exit ticket – available in announcements &amp; under Live Lessons Materials Module</a:t>
          </a:r>
        </a:p>
      </dsp:txBody>
      <dsp:txXfrm>
        <a:off x="0" y="3919890"/>
        <a:ext cx="6900512" cy="1530900"/>
      </dsp:txXfrm>
    </dsp:sp>
    <dsp:sp modelId="{8FF7273C-BB5C-444A-909A-F855430A2F2F}">
      <dsp:nvSpPr>
        <dsp:cNvPr id="0" name=""/>
        <dsp:cNvSpPr/>
      </dsp:nvSpPr>
      <dsp:spPr>
        <a:xfrm>
          <a:off x="345025" y="3521370"/>
          <a:ext cx="4830358" cy="797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What’s Due?</a:t>
          </a:r>
        </a:p>
      </dsp:txBody>
      <dsp:txXfrm>
        <a:off x="383933" y="3560278"/>
        <a:ext cx="4752542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CDA4-9A73-4D4E-9136-06339AF27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C8634E-487F-4DE1-A31F-DD47EB553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FAA30-6798-4615-A987-CEC9DFB9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A9AC4-B0F9-46D6-BAA0-57D04E1B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4E007-1B17-4F9A-86C5-7FE38CFA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3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0D06-6A19-4A70-A983-999A4738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011BF-B559-423E-9503-6C84FA57B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4001A-9E06-47C6-99C2-B0273B1FB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FA6A-BCDB-4A5F-9CD8-7CD437893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0617B-6A2B-4D2F-858C-43A1913A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6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52829-5B4B-45CE-9F7F-7E9D47291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B1FD6-C36D-4BEB-AD5F-09D91B9A7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6EDC1-7DA1-4B85-A379-FDFC72C9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8448F-99D7-42A0-BA43-2243A18D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DDF06-68E7-4CD6-BB47-014DDE35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7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DE85-E5FD-4FE2-96C5-D7B2A2BF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5D78-DB4A-435A-8538-607976D66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73E39-D3BD-44B6-924E-BB627DD66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5D5EB-F8B6-4BC1-938C-E06BDC737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5B66C-0BB6-41DA-8D3A-48FA34BA4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45866-E32E-4A90-9B85-3561BBFA6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4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DF0CA-E160-488E-94C5-0DA92257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AD333-0136-4774-B0AF-9766CAC6D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D8BD1-F6AD-42CE-B52C-822847F1D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5F172-633D-4B4D-80BA-CF76C48F7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8C065B-D055-4A6E-95F1-2CADC78737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6AF42C-0A0D-4C51-A8AE-439E472D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B961F1-509C-4D6A-9C73-B42FDB7E9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FE967-734C-4B97-AAA6-5C407BF5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2380-0F98-49A5-A215-7DDF2078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409D-0D19-4605-96FB-E4852306C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9670C-0BF5-4862-8144-B68F7DC84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8B2D9-2EA4-42B6-B39C-57A5FE5D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8A139-51F7-4849-A17F-72E992FC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E9210A-4B43-4CBC-AA01-A4F2941B6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47A05-BCF4-40E0-B28C-8E89104F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1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CE30-20AC-4335-A3C9-B52E6028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6AFD2-4C2F-458A-A828-B7B082390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820E1-7185-4ED0-8407-72C08220C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A0FE7-5A53-4594-9341-9E207C00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940EA-6831-4F60-989D-7A83AB909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15E59-DD60-4970-8611-291948E4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0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8BEE-AEB7-4836-B1B1-B94BEDB9D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753952-95ED-4021-9C74-FC369124B7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7BB5B-FADE-4278-A928-6F9DB524C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196D9-052D-4963-A7A6-1D662A85B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AFBE1-E976-4C8E-9BD7-934D54FA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37C1C-F382-4180-89C4-2CF73EACD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9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3AB9-6EE9-4CA3-924F-EEFB8384E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A4058-C6CA-45D2-9289-4549453E6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38C08-53D0-4024-93BC-65395D51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965C6-C660-4BD4-8466-FF3A2D4D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3AC8D-3572-44C9-B249-1B08DD59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3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1E370-4E6A-4803-BAA9-532BB9F4A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6743FC-D4AF-4519-BE05-918739082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00556-08F0-4055-9FDA-58FEBDE7B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EF261-34C9-4166-AF8D-D43F6C4F5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C999C-FF46-4D7E-8669-113B6122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0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2F9F6E-017D-44C1-929E-3C79215E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30D31-BE3D-4580-ACD5-2DF42FA16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EC768-71FF-4EE8-81E3-43F4902F1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13310-38AB-4465-9856-14890F7E1EA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939D7-ADCE-452C-982C-EB7A5DBA4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5C393-24B7-402E-9FCB-D18CD94F2B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4D068-73AE-4A64-BEBE-B1DD52E1C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g5xAdC8EU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www.youtube.com/watch?v=kC-IMWH5OtI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XxbXqVt-nNA" TargetMode="External"/><Relationship Id="rId5" Type="http://schemas.openxmlformats.org/officeDocument/2006/relationships/hyperlink" Target="https://www.youtube.com/watch?v=g1l2DYCE_RA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C1A5-7CBB-4AB3-903E-03C54AFE2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B562F-2571-4A60-A192-0D6DFFC47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800" dirty="0"/>
              <a:t>Day 6: Digestive System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56CD3F-B1F0-4E99-B392-E991D3B86A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29" r="-1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9021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95FC93-3186-44FB-AB52-E2216459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5405AF-EBB0-4E18-AA80-F1BB474C03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99436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583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A6943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B3E441-E5C8-4221-A87A-BA4552AD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 sz="5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45BE98-31B6-4E33-A506-12A6E19FE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2554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96486-3C53-4D2E-95C3-BDF574B05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 can work hard at home to improve my physical fitness</a:t>
            </a:r>
          </a:p>
          <a:p>
            <a:r>
              <a:rPr lang="en-US" dirty="0">
                <a:solidFill>
                  <a:srgbClr val="FFFFFF"/>
                </a:solidFill>
              </a:rPr>
              <a:t>I can name the main task of the digestive system</a:t>
            </a:r>
          </a:p>
          <a:p>
            <a:r>
              <a:rPr lang="en-US" dirty="0">
                <a:solidFill>
                  <a:srgbClr val="FFFFFF"/>
                </a:solidFill>
              </a:rPr>
              <a:t>I can name the 4 components of the digestive system</a:t>
            </a:r>
          </a:p>
          <a:p>
            <a:r>
              <a:rPr lang="en-US" dirty="0">
                <a:solidFill>
                  <a:srgbClr val="FFFFFF"/>
                </a:solidFill>
              </a:rPr>
              <a:t>I can describe the digestive process</a:t>
            </a:r>
          </a:p>
        </p:txBody>
      </p:sp>
    </p:spTree>
    <p:extLst>
      <p:ext uri="{BB962C8B-B14F-4D97-AF65-F5344CB8AC3E}">
        <p14:creationId xmlns:p14="http://schemas.microsoft.com/office/powerpoint/2010/main" val="547501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453981"/>
            <a:ext cx="6697525" cy="1877811"/>
          </a:xfrm>
          <a:prstGeom prst="rect">
            <a:avLst/>
          </a:prstGeom>
          <a:solidFill>
            <a:srgbClr val="50506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A0E46-B0CE-4E3A-9697-086DD749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2480956"/>
            <a:ext cx="4405512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6DF5A-839E-48F0-B294-E17EA2445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7" y="2826284"/>
            <a:ext cx="3759198" cy="318399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u="sng" dirty="0"/>
              <a:t>Digestive System</a:t>
            </a:r>
            <a:r>
              <a:rPr lang="en-US" b="1" dirty="0"/>
              <a:t>: </a:t>
            </a:r>
            <a:r>
              <a:rPr lang="en-US" dirty="0"/>
              <a:t>Turns your food into the nutrients and energy you need to survive</a:t>
            </a:r>
          </a:p>
          <a:p>
            <a:r>
              <a:rPr lang="en-US" dirty="0">
                <a:hlinkClick r:id="rId2"/>
              </a:rPr>
              <a:t>How Your Digestive System Works</a:t>
            </a:r>
            <a:endParaRPr lang="en-US" dirty="0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2480956"/>
            <a:ext cx="2115455" cy="1898903"/>
          </a:xfrm>
          <a:prstGeom prst="rect">
            <a:avLst/>
          </a:prstGeom>
          <a:solidFill>
            <a:srgbClr val="E8978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4529023"/>
            <a:ext cx="2107363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ACBBC-DC90-4068-BF1B-B9665B4811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80" r="1" b="1"/>
          <a:stretch/>
        </p:blipFill>
        <p:spPr>
          <a:xfrm>
            <a:off x="7308214" y="438460"/>
            <a:ext cx="4424865" cy="59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6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26671-423E-447D-A6A8-5C3CD85A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Burning Bright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10C30-AE7D-4C53-8444-11DD1AC97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Complete the following exercises 2x:</a:t>
            </a:r>
          </a:p>
          <a:p>
            <a:r>
              <a:rPr lang="en-US" dirty="0"/>
              <a:t>20 high knees</a:t>
            </a:r>
          </a:p>
          <a:p>
            <a:r>
              <a:rPr lang="en-US" sz="2800" dirty="0"/>
              <a:t>2 burpees</a:t>
            </a:r>
          </a:p>
          <a:p>
            <a:r>
              <a:rPr lang="en-US" sz="2800" dirty="0"/>
              <a:t>20 punches</a:t>
            </a:r>
          </a:p>
          <a:p>
            <a:r>
              <a:rPr lang="en-US" sz="2800" dirty="0"/>
              <a:t>20 high knees</a:t>
            </a:r>
          </a:p>
          <a:p>
            <a:r>
              <a:rPr lang="en-US" sz="2800" dirty="0"/>
              <a:t>2 burpees</a:t>
            </a:r>
          </a:p>
          <a:p>
            <a:r>
              <a:rPr lang="en-US" sz="2800" dirty="0"/>
              <a:t>20 front kicks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D931CD-2637-458D-9EAD-4D1FBB37E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r="140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3A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63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3EFF-FC41-4A76-89F9-E90B75CC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Valentine’s Day Choice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02187B-888E-4B62-8AC3-C54D749DF8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46" b="33703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6B3B9A-BD52-4CDC-80B7-996170DA5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02" r="22922" b="2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3323E1-D72C-4F17-AF7A-67360C8395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18" r="1" b="36466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DCBE8-BA1D-4932-BF5E-C226075CC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We will take a quick vote and complete the workout with the most votes!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hlinkClick r:id="rId5"/>
              </a:rPr>
              <a:t>This or That – Find the Gnome!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hlinkClick r:id="rId6"/>
              </a:rPr>
              <a:t>Cupid On The Run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hlinkClick r:id="rId7"/>
              </a:rPr>
              <a:t>Valentines Among Us 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97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9315-7765-494D-84F0-2A536F47E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E6592-BBD5-4C37-AFB3-3BF7EDEA2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Hold each pose for 20-30 seconds. Repeat the sequence on the other side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7D1AA0-D47E-4572-B96E-5858A27A2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5" r="122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64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834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184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 Goals</vt:lpstr>
      <vt:lpstr>Vocabulary</vt:lpstr>
      <vt:lpstr>Warm-up: Burning Bright</vt:lpstr>
      <vt:lpstr>Activity: Valentine’s Day Choice</vt:lpstr>
      <vt:lpstr>Cool Down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1</cp:revision>
  <dcterms:created xsi:type="dcterms:W3CDTF">2021-02-11T14:22:13Z</dcterms:created>
  <dcterms:modified xsi:type="dcterms:W3CDTF">2021-02-11T14:23:44Z</dcterms:modified>
</cp:coreProperties>
</file>