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74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FD4D9-857F-40B1-8FF5-62D337E9EF9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826C596-6F9F-4918-A7E1-DFC16D74FCD6}">
      <dgm:prSet/>
      <dgm:spPr/>
      <dgm:t>
        <a:bodyPr/>
        <a:lstStyle/>
        <a:p>
          <a:r>
            <a:rPr lang="en-US" b="1" dirty="0"/>
            <a:t>What are we doing today?</a:t>
          </a:r>
        </a:p>
      </dgm:t>
    </dgm:pt>
    <dgm:pt modelId="{B1DE5872-71B5-40EC-8FC7-8A36F1CB1582}" type="parTrans" cxnId="{F077FD9B-5F28-49A0-8B0A-485A65C01E38}">
      <dgm:prSet/>
      <dgm:spPr/>
      <dgm:t>
        <a:bodyPr/>
        <a:lstStyle/>
        <a:p>
          <a:endParaRPr lang="en-US"/>
        </a:p>
      </dgm:t>
    </dgm:pt>
    <dgm:pt modelId="{9E737BC8-7E6F-4EA9-AEC6-7BA804850D68}" type="sibTrans" cxnId="{F077FD9B-5F28-49A0-8B0A-485A65C01E38}">
      <dgm:prSet/>
      <dgm:spPr/>
      <dgm:t>
        <a:bodyPr/>
        <a:lstStyle/>
        <a:p>
          <a:endParaRPr lang="en-US"/>
        </a:p>
      </dgm:t>
    </dgm:pt>
    <dgm:pt modelId="{4066D5EA-6F77-4C2C-A297-07D77120C9CD}">
      <dgm:prSet/>
      <dgm:spPr/>
      <dgm:t>
        <a:bodyPr/>
        <a:lstStyle/>
        <a:p>
          <a:r>
            <a:rPr lang="en-US"/>
            <a:t>Learning Goal</a:t>
          </a:r>
        </a:p>
      </dgm:t>
    </dgm:pt>
    <dgm:pt modelId="{48A102EA-7FE2-400A-AC58-1A098B40F154}" type="parTrans" cxnId="{2D86E790-94D9-4EC9-A2BB-28ACBBB15137}">
      <dgm:prSet/>
      <dgm:spPr/>
      <dgm:t>
        <a:bodyPr/>
        <a:lstStyle/>
        <a:p>
          <a:endParaRPr lang="en-US"/>
        </a:p>
      </dgm:t>
    </dgm:pt>
    <dgm:pt modelId="{9B6DA27E-E102-4BAE-B25F-C2962DAC9CF9}" type="sibTrans" cxnId="{2D86E790-94D9-4EC9-A2BB-28ACBBB15137}">
      <dgm:prSet/>
      <dgm:spPr/>
      <dgm:t>
        <a:bodyPr/>
        <a:lstStyle/>
        <a:p>
          <a:endParaRPr lang="en-US"/>
        </a:p>
      </dgm:t>
    </dgm:pt>
    <dgm:pt modelId="{780C4BF2-CF7A-408B-B840-10A542DE71F9}">
      <dgm:prSet/>
      <dgm:spPr/>
      <dgm:t>
        <a:bodyPr/>
        <a:lstStyle/>
        <a:p>
          <a:r>
            <a:rPr lang="en-US"/>
            <a:t>Vocabulary</a:t>
          </a:r>
        </a:p>
      </dgm:t>
    </dgm:pt>
    <dgm:pt modelId="{76BD966E-8101-43FD-8BBC-9CCE52932A74}" type="parTrans" cxnId="{3CF03D6E-16C7-4CAB-A8EF-BBD65E7BC5B4}">
      <dgm:prSet/>
      <dgm:spPr/>
      <dgm:t>
        <a:bodyPr/>
        <a:lstStyle/>
        <a:p>
          <a:endParaRPr lang="en-US"/>
        </a:p>
      </dgm:t>
    </dgm:pt>
    <dgm:pt modelId="{393ECF3B-4405-4EDC-BE8D-4A4BF7EAC4AC}" type="sibTrans" cxnId="{3CF03D6E-16C7-4CAB-A8EF-BBD65E7BC5B4}">
      <dgm:prSet/>
      <dgm:spPr/>
      <dgm:t>
        <a:bodyPr/>
        <a:lstStyle/>
        <a:p>
          <a:endParaRPr lang="en-US"/>
        </a:p>
      </dgm:t>
    </dgm:pt>
    <dgm:pt modelId="{48761216-8FF3-4567-91A4-1EB5E101AFE2}">
      <dgm:prSet/>
      <dgm:spPr/>
      <dgm:t>
        <a:bodyPr/>
        <a:lstStyle/>
        <a:p>
          <a:r>
            <a:rPr lang="en-US" dirty="0"/>
            <a:t>Warm-up: Precursor</a:t>
          </a:r>
        </a:p>
      </dgm:t>
    </dgm:pt>
    <dgm:pt modelId="{6F8B801C-C7B3-4452-8514-923686659074}" type="parTrans" cxnId="{71C50966-DB80-4D77-B08D-FB626E33102C}">
      <dgm:prSet/>
      <dgm:spPr/>
      <dgm:t>
        <a:bodyPr/>
        <a:lstStyle/>
        <a:p>
          <a:endParaRPr lang="en-US"/>
        </a:p>
      </dgm:t>
    </dgm:pt>
    <dgm:pt modelId="{A1B98EF7-65E6-489B-B577-01561A95E757}" type="sibTrans" cxnId="{71C50966-DB80-4D77-B08D-FB626E33102C}">
      <dgm:prSet/>
      <dgm:spPr/>
      <dgm:t>
        <a:bodyPr/>
        <a:lstStyle/>
        <a:p>
          <a:endParaRPr lang="en-US"/>
        </a:p>
      </dgm:t>
    </dgm:pt>
    <dgm:pt modelId="{10C6FC34-CF49-4D97-AAC6-5E09F6601EBC}">
      <dgm:prSet/>
      <dgm:spPr/>
      <dgm:t>
        <a:bodyPr/>
        <a:lstStyle/>
        <a:p>
          <a:r>
            <a:rPr lang="en-US" dirty="0"/>
            <a:t>Activity: Cardio Tabata</a:t>
          </a:r>
        </a:p>
      </dgm:t>
    </dgm:pt>
    <dgm:pt modelId="{06300A1D-1898-40D2-A406-1E60FC6F7BAF}" type="parTrans" cxnId="{B2F630DB-CBB9-48A0-9DF1-89E9BEDBCE5D}">
      <dgm:prSet/>
      <dgm:spPr/>
      <dgm:t>
        <a:bodyPr/>
        <a:lstStyle/>
        <a:p>
          <a:endParaRPr lang="en-US"/>
        </a:p>
      </dgm:t>
    </dgm:pt>
    <dgm:pt modelId="{34D189B8-F92E-4A11-B4A5-577F443B2DA7}" type="sibTrans" cxnId="{B2F630DB-CBB9-48A0-9DF1-89E9BEDBCE5D}">
      <dgm:prSet/>
      <dgm:spPr/>
      <dgm:t>
        <a:bodyPr/>
        <a:lstStyle/>
        <a:p>
          <a:endParaRPr lang="en-US"/>
        </a:p>
      </dgm:t>
    </dgm:pt>
    <dgm:pt modelId="{157BB610-F31C-445B-A2E6-BD4BEF8E8605}">
      <dgm:prSet/>
      <dgm:spPr/>
      <dgm:t>
        <a:bodyPr/>
        <a:lstStyle/>
        <a:p>
          <a:r>
            <a:rPr lang="en-US" dirty="0"/>
            <a:t>Cool Down: 5-minute stretching</a:t>
          </a:r>
        </a:p>
      </dgm:t>
    </dgm:pt>
    <dgm:pt modelId="{CC9B4C65-589A-4958-81E6-59EA379ADD75}" type="parTrans" cxnId="{F15F5208-9CD0-4800-9347-98967B839152}">
      <dgm:prSet/>
      <dgm:spPr/>
      <dgm:t>
        <a:bodyPr/>
        <a:lstStyle/>
        <a:p>
          <a:endParaRPr lang="en-US"/>
        </a:p>
      </dgm:t>
    </dgm:pt>
    <dgm:pt modelId="{3797DD88-5249-4175-9A3E-B5C042C3BBCE}" type="sibTrans" cxnId="{F15F5208-9CD0-4800-9347-98967B839152}">
      <dgm:prSet/>
      <dgm:spPr/>
      <dgm:t>
        <a:bodyPr/>
        <a:lstStyle/>
        <a:p>
          <a:endParaRPr lang="en-US"/>
        </a:p>
      </dgm:t>
    </dgm:pt>
    <dgm:pt modelId="{304E9942-CD12-4E19-9093-65C5C34CD9C4}">
      <dgm:prSet/>
      <dgm:spPr/>
      <dgm:t>
        <a:bodyPr/>
        <a:lstStyle/>
        <a:p>
          <a:r>
            <a:rPr lang="en-US" b="1"/>
            <a:t>What’s Due?</a:t>
          </a:r>
        </a:p>
      </dgm:t>
    </dgm:pt>
    <dgm:pt modelId="{B61C4CEB-5B0A-400D-B138-D437D409F983}" type="parTrans" cxnId="{02F0D483-3D01-4463-B565-20EEDD24BD5B}">
      <dgm:prSet/>
      <dgm:spPr/>
      <dgm:t>
        <a:bodyPr/>
        <a:lstStyle/>
        <a:p>
          <a:endParaRPr lang="en-US"/>
        </a:p>
      </dgm:t>
    </dgm:pt>
    <dgm:pt modelId="{074A4AF3-A24F-4340-AC44-B601F857207F}" type="sibTrans" cxnId="{02F0D483-3D01-4463-B565-20EEDD24BD5B}">
      <dgm:prSet/>
      <dgm:spPr/>
      <dgm:t>
        <a:bodyPr/>
        <a:lstStyle/>
        <a:p>
          <a:endParaRPr lang="en-US"/>
        </a:p>
      </dgm:t>
    </dgm:pt>
    <dgm:pt modelId="{38F5C5B7-31C0-4771-80BB-91A188D7C39F}">
      <dgm:prSet/>
      <dgm:spPr/>
      <dgm:t>
        <a:bodyPr/>
        <a:lstStyle/>
        <a:p>
          <a:r>
            <a:rPr lang="en-US"/>
            <a:t>Exit ticket – available in announcements &amp; in Live Lessons Module</a:t>
          </a:r>
        </a:p>
      </dgm:t>
    </dgm:pt>
    <dgm:pt modelId="{0A2253FE-2A1C-4CD3-9163-BB1D5F345DEB}" type="parTrans" cxnId="{E31375A3-FB2C-4C9B-9347-E542B31A52A9}">
      <dgm:prSet/>
      <dgm:spPr/>
      <dgm:t>
        <a:bodyPr/>
        <a:lstStyle/>
        <a:p>
          <a:endParaRPr lang="en-US"/>
        </a:p>
      </dgm:t>
    </dgm:pt>
    <dgm:pt modelId="{1DEFDD4C-DEBE-4811-9C65-BDA2915CD757}" type="sibTrans" cxnId="{E31375A3-FB2C-4C9B-9347-E542B31A52A9}">
      <dgm:prSet/>
      <dgm:spPr/>
      <dgm:t>
        <a:bodyPr/>
        <a:lstStyle/>
        <a:p>
          <a:endParaRPr lang="en-US"/>
        </a:p>
      </dgm:t>
    </dgm:pt>
    <dgm:pt modelId="{468D1BF9-A3EC-4899-BB52-A24E8458DDBE}" type="pres">
      <dgm:prSet presAssocID="{8A0FD4D9-857F-40B1-8FF5-62D337E9EF97}" presName="linear" presStyleCnt="0">
        <dgm:presLayoutVars>
          <dgm:dir/>
          <dgm:animLvl val="lvl"/>
          <dgm:resizeHandles val="exact"/>
        </dgm:presLayoutVars>
      </dgm:prSet>
      <dgm:spPr/>
    </dgm:pt>
    <dgm:pt modelId="{BF286CCA-9ED7-4B3A-AA0C-DBFECA541F35}" type="pres">
      <dgm:prSet presAssocID="{8826C596-6F9F-4918-A7E1-DFC16D74FCD6}" presName="parentLin" presStyleCnt="0"/>
      <dgm:spPr/>
    </dgm:pt>
    <dgm:pt modelId="{5DED0E77-999C-44F6-9BFA-D0CF189F5E93}" type="pres">
      <dgm:prSet presAssocID="{8826C596-6F9F-4918-A7E1-DFC16D74FCD6}" presName="parentLeftMargin" presStyleLbl="node1" presStyleIdx="0" presStyleCnt="2"/>
      <dgm:spPr/>
    </dgm:pt>
    <dgm:pt modelId="{E9967A71-9692-4FD3-A918-13F2E0983E5B}" type="pres">
      <dgm:prSet presAssocID="{8826C596-6F9F-4918-A7E1-DFC16D74FCD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ED26BBC-4300-4DC5-B16F-C2855264B602}" type="pres">
      <dgm:prSet presAssocID="{8826C596-6F9F-4918-A7E1-DFC16D74FCD6}" presName="negativeSpace" presStyleCnt="0"/>
      <dgm:spPr/>
    </dgm:pt>
    <dgm:pt modelId="{DA18580E-921C-426D-9C8F-E33C0819F112}" type="pres">
      <dgm:prSet presAssocID="{8826C596-6F9F-4918-A7E1-DFC16D74FCD6}" presName="childText" presStyleLbl="conFgAcc1" presStyleIdx="0" presStyleCnt="2">
        <dgm:presLayoutVars>
          <dgm:bulletEnabled val="1"/>
        </dgm:presLayoutVars>
      </dgm:prSet>
      <dgm:spPr/>
    </dgm:pt>
    <dgm:pt modelId="{592BFC8C-4C3A-4B0C-8972-084B42804056}" type="pres">
      <dgm:prSet presAssocID="{9E737BC8-7E6F-4EA9-AEC6-7BA804850D68}" presName="spaceBetweenRectangles" presStyleCnt="0"/>
      <dgm:spPr/>
    </dgm:pt>
    <dgm:pt modelId="{C41474CB-2F57-4C55-8A14-A2A673AC0F7A}" type="pres">
      <dgm:prSet presAssocID="{304E9942-CD12-4E19-9093-65C5C34CD9C4}" presName="parentLin" presStyleCnt="0"/>
      <dgm:spPr/>
    </dgm:pt>
    <dgm:pt modelId="{30F5F7F4-BD4A-4958-9A80-AD2ACCA03CF2}" type="pres">
      <dgm:prSet presAssocID="{304E9942-CD12-4E19-9093-65C5C34CD9C4}" presName="parentLeftMargin" presStyleLbl="node1" presStyleIdx="0" presStyleCnt="2"/>
      <dgm:spPr/>
    </dgm:pt>
    <dgm:pt modelId="{CCFCDD3A-5BAC-4965-8E3F-B0548A36DA2B}" type="pres">
      <dgm:prSet presAssocID="{304E9942-CD12-4E19-9093-65C5C34CD9C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7310CC5-B984-47CC-A975-807D2EEF8D39}" type="pres">
      <dgm:prSet presAssocID="{304E9942-CD12-4E19-9093-65C5C34CD9C4}" presName="negativeSpace" presStyleCnt="0"/>
      <dgm:spPr/>
    </dgm:pt>
    <dgm:pt modelId="{084B78EC-5928-4FEA-923B-AA9EB91E91CE}" type="pres">
      <dgm:prSet presAssocID="{304E9942-CD12-4E19-9093-65C5C34CD9C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81D0F04-7A08-4A82-B308-2C010F18DF90}" type="presOf" srcId="{304E9942-CD12-4E19-9093-65C5C34CD9C4}" destId="{CCFCDD3A-5BAC-4965-8E3F-B0548A36DA2B}" srcOrd="1" destOrd="0" presId="urn:microsoft.com/office/officeart/2005/8/layout/list1"/>
    <dgm:cxn modelId="{F15F5208-9CD0-4800-9347-98967B839152}" srcId="{8826C596-6F9F-4918-A7E1-DFC16D74FCD6}" destId="{157BB610-F31C-445B-A2E6-BD4BEF8E8605}" srcOrd="4" destOrd="0" parTransId="{CC9B4C65-589A-4958-81E6-59EA379ADD75}" sibTransId="{3797DD88-5249-4175-9A3E-B5C042C3BBCE}"/>
    <dgm:cxn modelId="{F0B8430A-0873-497A-A42A-022D65C54364}" type="presOf" srcId="{38F5C5B7-31C0-4771-80BB-91A188D7C39F}" destId="{084B78EC-5928-4FEA-923B-AA9EB91E91CE}" srcOrd="0" destOrd="0" presId="urn:microsoft.com/office/officeart/2005/8/layout/list1"/>
    <dgm:cxn modelId="{F8C3E318-3BFD-42B6-AAE4-4BA3D3695BBF}" type="presOf" srcId="{8826C596-6F9F-4918-A7E1-DFC16D74FCD6}" destId="{5DED0E77-999C-44F6-9BFA-D0CF189F5E93}" srcOrd="0" destOrd="0" presId="urn:microsoft.com/office/officeart/2005/8/layout/list1"/>
    <dgm:cxn modelId="{D0BAE32D-5799-4CF2-B043-2C3DD1B36D97}" type="presOf" srcId="{4066D5EA-6F77-4C2C-A297-07D77120C9CD}" destId="{DA18580E-921C-426D-9C8F-E33C0819F112}" srcOrd="0" destOrd="0" presId="urn:microsoft.com/office/officeart/2005/8/layout/list1"/>
    <dgm:cxn modelId="{10A0762F-9077-4E7F-B8A5-A800A620EA17}" type="presOf" srcId="{48761216-8FF3-4567-91A4-1EB5E101AFE2}" destId="{DA18580E-921C-426D-9C8F-E33C0819F112}" srcOrd="0" destOrd="2" presId="urn:microsoft.com/office/officeart/2005/8/layout/list1"/>
    <dgm:cxn modelId="{E9884238-A888-4A70-B0C8-E0C1FDD77172}" type="presOf" srcId="{8A0FD4D9-857F-40B1-8FF5-62D337E9EF97}" destId="{468D1BF9-A3EC-4899-BB52-A24E8458DDBE}" srcOrd="0" destOrd="0" presId="urn:microsoft.com/office/officeart/2005/8/layout/list1"/>
    <dgm:cxn modelId="{F363935D-88F8-48AC-BD10-992C78BE2E38}" type="presOf" srcId="{8826C596-6F9F-4918-A7E1-DFC16D74FCD6}" destId="{E9967A71-9692-4FD3-A918-13F2E0983E5B}" srcOrd="1" destOrd="0" presId="urn:microsoft.com/office/officeart/2005/8/layout/list1"/>
    <dgm:cxn modelId="{71C50966-DB80-4D77-B08D-FB626E33102C}" srcId="{8826C596-6F9F-4918-A7E1-DFC16D74FCD6}" destId="{48761216-8FF3-4567-91A4-1EB5E101AFE2}" srcOrd="2" destOrd="0" parTransId="{6F8B801C-C7B3-4452-8514-923686659074}" sibTransId="{A1B98EF7-65E6-489B-B577-01561A95E757}"/>
    <dgm:cxn modelId="{3CF03D6E-16C7-4CAB-A8EF-BBD65E7BC5B4}" srcId="{8826C596-6F9F-4918-A7E1-DFC16D74FCD6}" destId="{780C4BF2-CF7A-408B-B840-10A542DE71F9}" srcOrd="1" destOrd="0" parTransId="{76BD966E-8101-43FD-8BBC-9CCE52932A74}" sibTransId="{393ECF3B-4405-4EDC-BE8D-4A4BF7EAC4AC}"/>
    <dgm:cxn modelId="{02F0D483-3D01-4463-B565-20EEDD24BD5B}" srcId="{8A0FD4D9-857F-40B1-8FF5-62D337E9EF97}" destId="{304E9942-CD12-4E19-9093-65C5C34CD9C4}" srcOrd="1" destOrd="0" parTransId="{B61C4CEB-5B0A-400D-B138-D437D409F983}" sibTransId="{074A4AF3-A24F-4340-AC44-B601F857207F}"/>
    <dgm:cxn modelId="{71766A85-9A66-4C7B-BA13-7850CAADDC7F}" type="presOf" srcId="{304E9942-CD12-4E19-9093-65C5C34CD9C4}" destId="{30F5F7F4-BD4A-4958-9A80-AD2ACCA03CF2}" srcOrd="0" destOrd="0" presId="urn:microsoft.com/office/officeart/2005/8/layout/list1"/>
    <dgm:cxn modelId="{000A9085-8966-4E96-A881-01A8C46D7AD5}" type="presOf" srcId="{157BB610-F31C-445B-A2E6-BD4BEF8E8605}" destId="{DA18580E-921C-426D-9C8F-E33C0819F112}" srcOrd="0" destOrd="4" presId="urn:microsoft.com/office/officeart/2005/8/layout/list1"/>
    <dgm:cxn modelId="{2D86E790-94D9-4EC9-A2BB-28ACBBB15137}" srcId="{8826C596-6F9F-4918-A7E1-DFC16D74FCD6}" destId="{4066D5EA-6F77-4C2C-A297-07D77120C9CD}" srcOrd="0" destOrd="0" parTransId="{48A102EA-7FE2-400A-AC58-1A098B40F154}" sibTransId="{9B6DA27E-E102-4BAE-B25F-C2962DAC9CF9}"/>
    <dgm:cxn modelId="{F077FD9B-5F28-49A0-8B0A-485A65C01E38}" srcId="{8A0FD4D9-857F-40B1-8FF5-62D337E9EF97}" destId="{8826C596-6F9F-4918-A7E1-DFC16D74FCD6}" srcOrd="0" destOrd="0" parTransId="{B1DE5872-71B5-40EC-8FC7-8A36F1CB1582}" sibTransId="{9E737BC8-7E6F-4EA9-AEC6-7BA804850D68}"/>
    <dgm:cxn modelId="{E31375A3-FB2C-4C9B-9347-E542B31A52A9}" srcId="{304E9942-CD12-4E19-9093-65C5C34CD9C4}" destId="{38F5C5B7-31C0-4771-80BB-91A188D7C39F}" srcOrd="0" destOrd="0" parTransId="{0A2253FE-2A1C-4CD3-9163-BB1D5F345DEB}" sibTransId="{1DEFDD4C-DEBE-4811-9C65-BDA2915CD757}"/>
    <dgm:cxn modelId="{C487D7B5-B507-475B-B9C3-F773CA6729AD}" type="presOf" srcId="{10C6FC34-CF49-4D97-AAC6-5E09F6601EBC}" destId="{DA18580E-921C-426D-9C8F-E33C0819F112}" srcOrd="0" destOrd="3" presId="urn:microsoft.com/office/officeart/2005/8/layout/list1"/>
    <dgm:cxn modelId="{1FBC1DD1-2B5D-4EFE-922B-504D48633833}" type="presOf" srcId="{780C4BF2-CF7A-408B-B840-10A542DE71F9}" destId="{DA18580E-921C-426D-9C8F-E33C0819F112}" srcOrd="0" destOrd="1" presId="urn:microsoft.com/office/officeart/2005/8/layout/list1"/>
    <dgm:cxn modelId="{B2F630DB-CBB9-48A0-9DF1-89E9BEDBCE5D}" srcId="{8826C596-6F9F-4918-A7E1-DFC16D74FCD6}" destId="{10C6FC34-CF49-4D97-AAC6-5E09F6601EBC}" srcOrd="3" destOrd="0" parTransId="{06300A1D-1898-40D2-A406-1E60FC6F7BAF}" sibTransId="{34D189B8-F92E-4A11-B4A5-577F443B2DA7}"/>
    <dgm:cxn modelId="{AF84B2BE-7A14-4028-B9B0-D71FF1AAD4E9}" type="presParOf" srcId="{468D1BF9-A3EC-4899-BB52-A24E8458DDBE}" destId="{BF286CCA-9ED7-4B3A-AA0C-DBFECA541F35}" srcOrd="0" destOrd="0" presId="urn:microsoft.com/office/officeart/2005/8/layout/list1"/>
    <dgm:cxn modelId="{AE2ABB4D-4554-4521-9ACA-38769D8286E8}" type="presParOf" srcId="{BF286CCA-9ED7-4B3A-AA0C-DBFECA541F35}" destId="{5DED0E77-999C-44F6-9BFA-D0CF189F5E93}" srcOrd="0" destOrd="0" presId="urn:microsoft.com/office/officeart/2005/8/layout/list1"/>
    <dgm:cxn modelId="{0FCD8F22-33ED-4BD4-9AE3-1232DC552FD4}" type="presParOf" srcId="{BF286CCA-9ED7-4B3A-AA0C-DBFECA541F35}" destId="{E9967A71-9692-4FD3-A918-13F2E0983E5B}" srcOrd="1" destOrd="0" presId="urn:microsoft.com/office/officeart/2005/8/layout/list1"/>
    <dgm:cxn modelId="{BD1A221F-48A5-4064-B7FC-51032D5A4464}" type="presParOf" srcId="{468D1BF9-A3EC-4899-BB52-A24E8458DDBE}" destId="{CED26BBC-4300-4DC5-B16F-C2855264B602}" srcOrd="1" destOrd="0" presId="urn:microsoft.com/office/officeart/2005/8/layout/list1"/>
    <dgm:cxn modelId="{7E52ABC9-DDFC-4803-B1F7-43F8B077611D}" type="presParOf" srcId="{468D1BF9-A3EC-4899-BB52-A24E8458DDBE}" destId="{DA18580E-921C-426D-9C8F-E33C0819F112}" srcOrd="2" destOrd="0" presId="urn:microsoft.com/office/officeart/2005/8/layout/list1"/>
    <dgm:cxn modelId="{3689F63C-80BB-43C5-83DA-FB2759DB705A}" type="presParOf" srcId="{468D1BF9-A3EC-4899-BB52-A24E8458DDBE}" destId="{592BFC8C-4C3A-4B0C-8972-084B42804056}" srcOrd="3" destOrd="0" presId="urn:microsoft.com/office/officeart/2005/8/layout/list1"/>
    <dgm:cxn modelId="{963E552E-4233-4591-BD0B-00E63BF6C325}" type="presParOf" srcId="{468D1BF9-A3EC-4899-BB52-A24E8458DDBE}" destId="{C41474CB-2F57-4C55-8A14-A2A673AC0F7A}" srcOrd="4" destOrd="0" presId="urn:microsoft.com/office/officeart/2005/8/layout/list1"/>
    <dgm:cxn modelId="{0FAC2C24-EFE7-48BD-8E16-70FC25ED2A4C}" type="presParOf" srcId="{C41474CB-2F57-4C55-8A14-A2A673AC0F7A}" destId="{30F5F7F4-BD4A-4958-9A80-AD2ACCA03CF2}" srcOrd="0" destOrd="0" presId="urn:microsoft.com/office/officeart/2005/8/layout/list1"/>
    <dgm:cxn modelId="{C7E323FE-416C-4FE8-8C69-954F97D2105C}" type="presParOf" srcId="{C41474CB-2F57-4C55-8A14-A2A673AC0F7A}" destId="{CCFCDD3A-5BAC-4965-8E3F-B0548A36DA2B}" srcOrd="1" destOrd="0" presId="urn:microsoft.com/office/officeart/2005/8/layout/list1"/>
    <dgm:cxn modelId="{B5CFD8AD-BCC4-4785-9022-B7B3C22665F0}" type="presParOf" srcId="{468D1BF9-A3EC-4899-BB52-A24E8458DDBE}" destId="{77310CC5-B984-47CC-A975-807D2EEF8D39}" srcOrd="5" destOrd="0" presId="urn:microsoft.com/office/officeart/2005/8/layout/list1"/>
    <dgm:cxn modelId="{C94C92EA-E42A-4A43-A651-0E0112889611}" type="presParOf" srcId="{468D1BF9-A3EC-4899-BB52-A24E8458DDBE}" destId="{084B78EC-5928-4FEA-923B-AA9EB91E91C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8580E-921C-426D-9C8F-E33C0819F112}">
      <dsp:nvSpPr>
        <dsp:cNvPr id="0" name=""/>
        <dsp:cNvSpPr/>
      </dsp:nvSpPr>
      <dsp:spPr>
        <a:xfrm>
          <a:off x="0" y="483870"/>
          <a:ext cx="6900512" cy="289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62356" rIns="535556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Learning Goal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Vocabulary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Warm-up: Precursor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Activity: Cardio Tabata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Cool Down: 5-minute stretching</a:t>
          </a:r>
        </a:p>
      </dsp:txBody>
      <dsp:txXfrm>
        <a:off x="0" y="483870"/>
        <a:ext cx="6900512" cy="2891700"/>
      </dsp:txXfrm>
    </dsp:sp>
    <dsp:sp modelId="{E9967A71-9692-4FD3-A918-13F2E0983E5B}">
      <dsp:nvSpPr>
        <dsp:cNvPr id="0" name=""/>
        <dsp:cNvSpPr/>
      </dsp:nvSpPr>
      <dsp:spPr>
        <a:xfrm>
          <a:off x="345025" y="85350"/>
          <a:ext cx="4830358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What are we doing today?</a:t>
          </a:r>
        </a:p>
      </dsp:txBody>
      <dsp:txXfrm>
        <a:off x="383933" y="124258"/>
        <a:ext cx="4752542" cy="719224"/>
      </dsp:txXfrm>
    </dsp:sp>
    <dsp:sp modelId="{084B78EC-5928-4FEA-923B-AA9EB91E91CE}">
      <dsp:nvSpPr>
        <dsp:cNvPr id="0" name=""/>
        <dsp:cNvSpPr/>
      </dsp:nvSpPr>
      <dsp:spPr>
        <a:xfrm>
          <a:off x="0" y="3919890"/>
          <a:ext cx="6900512" cy="1530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62356" rIns="535556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Exit ticket – available in announcements &amp; in Live Lessons Module</a:t>
          </a:r>
        </a:p>
      </dsp:txBody>
      <dsp:txXfrm>
        <a:off x="0" y="3919890"/>
        <a:ext cx="6900512" cy="1530900"/>
      </dsp:txXfrm>
    </dsp:sp>
    <dsp:sp modelId="{CCFCDD3A-5BAC-4965-8E3F-B0548A36DA2B}">
      <dsp:nvSpPr>
        <dsp:cNvPr id="0" name=""/>
        <dsp:cNvSpPr/>
      </dsp:nvSpPr>
      <dsp:spPr>
        <a:xfrm>
          <a:off x="345025" y="3521370"/>
          <a:ext cx="4830358" cy="7970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What’s Due?</a:t>
          </a:r>
        </a:p>
      </dsp:txBody>
      <dsp:txXfrm>
        <a:off x="383933" y="3560278"/>
        <a:ext cx="4752542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963E7-3201-4AAD-A307-BBF7F83FD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5530A-8602-4B39-83E4-F8D5367F4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F4C82-E786-4CAB-99CB-731DD5528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B43FD-AEA4-4711-99EC-CA393E74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D8D12-F9AC-4891-B202-51F25A72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92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6BB4-0E79-4363-BDEC-0168E3E5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3D82F-F13D-48A8-9231-1653AA52A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69AF-7243-486B-A925-E36AD07FB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C5C0D-B75A-4DEA-9A20-64F6C305B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BBD0D-DBFE-4D06-84C9-EA7D16D3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8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56CEE-8937-4410-9729-617620E2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CEB70-7EB9-4721-ABA4-1B15ECDDA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D56F5-9AB3-40B2-8801-398F6C57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AFF3F-7283-4129-ACD8-BD53FD83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90D19-3FC8-4775-8D78-4907C7F9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70F53-9B97-45A2-91C1-4E2A83F07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5EFDF-5DF5-4390-97D1-28B69C5D7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CD727-0DDF-42E0-B3C6-9843137A0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6EC09-AAF4-4C2F-9862-8B7536083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5F0A5-928A-45D4-BB01-37BBECCE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ECBEB-DCCB-4221-8561-C34F5FD59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1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24E32-A3EA-4B1F-88B7-74AC4B29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2ACA7-8DE1-46D1-9DCA-AAE586A0C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51903-F8C3-4DAA-A1E1-149D18F1C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47693-0851-4872-9BDC-A8841A6EDD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B7245-850C-402F-9203-EC805ADB3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A28D02-5BAD-41CC-987A-041599C0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C69F53-0232-4BC9-89F4-E8693B94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E68E28-4B23-43BC-99B4-3BEE8833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4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A007-8958-48F5-84D2-BCB94BB4A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A534-A08C-4D2A-8AD2-2FB687254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483CAF-04F4-4A0C-A7B5-E18AF2538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4CAD0E-9E85-41FD-BBC8-0B9BCFD6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5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7E7DC3-A578-4060-A9AC-421884A1A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38A50-C4D2-46A9-8D4C-4AF225475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D17C3-C4CD-42D7-A2A5-57F9DF78A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39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5CEBA-5637-47D4-8F54-A76222926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4D586-D2F7-452E-B402-514AB5BDC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CF084-4DDF-47D4-8448-965F5305D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3D0B6-7D1D-4E32-A8BA-FA6D1225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83E8D-61F5-415C-AEA2-1E8FBDC27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22DAE-9A4C-4BDE-92D2-2E3A1F502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9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0AE07-4F62-4E87-B8C3-C503B7DF3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FF6D4-D278-4D85-BB29-C62384082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861A6-7BEF-4E1F-B531-C48BEADC2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F8D13-5914-4593-9693-AC52F150D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79586-D82A-4BCC-9515-4B23EA6D0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83CDE-00EB-49B9-93A1-1108134E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5F598-804C-4007-BDF0-BF5093A45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3E334-7D0D-460D-B7AE-60FC25000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65407-E20F-44C8-BB58-2A092DDA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655C2-5DB3-4C85-B315-39716EBE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58D693-241F-4011-A23D-1C86DDE25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86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603405-8703-48FC-A991-C3E743A65E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CC22F0-2A03-40A3-9CF5-EB99C904D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F6400-8740-4990-822E-875873925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8E960-5846-4CB0-B3BC-7D124E327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67E29-D609-4DE6-8FA1-FDB6DDE0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71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C7C894-EA4A-482F-B0F7-F72804991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EE88B-9717-4996-8904-664AD4177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E2A82-2B28-4601-A9B0-17A353120C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D60B2-D9FC-4A4B-BF70-F1CF054F406D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BDC3D-F64E-4E2E-870D-52F3A1A4B9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3D206-BE09-467D-9BF0-45A0BFA2F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BBDD-F85F-4A8E-AC3F-A0B881274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4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OePEjU229yo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C6C2D-8EC1-4BD3-BAB1-A1FFADAC2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454" y="1360481"/>
            <a:ext cx="4605340" cy="2387600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9CF8E9-46C1-48B0-9D56-D195CA104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454" y="3840156"/>
            <a:ext cx="4605340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Day 7: Circulatory (Cardiovascular)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B69D89-3995-4A00-8272-9307D31A04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4283" r="2277" b="1"/>
          <a:stretch/>
        </p:blipFill>
        <p:spPr>
          <a:xfrm>
            <a:off x="5800734" y="1057275"/>
            <a:ext cx="5917401" cy="474345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0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B51CC-9646-4C35-9013-E6D31567A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EE21C8-0A2D-4A19-96C3-0A80C056C1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80134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3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903C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E3EA35-9DCA-4FCE-9015-30193D19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06232-C34B-413A-80B5-1D0130DA99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9" r="2" b="12193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A56B7-7FB4-48F9-A458-4EF09AFA9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I can work hard at home to improve my physical fitness</a:t>
            </a:r>
          </a:p>
          <a:p>
            <a:r>
              <a:rPr lang="en-US" sz="3200" dirty="0">
                <a:solidFill>
                  <a:srgbClr val="FFFFFF"/>
                </a:solidFill>
              </a:rPr>
              <a:t>I can name the parts of the circulatory system </a:t>
            </a:r>
          </a:p>
          <a:p>
            <a:r>
              <a:rPr lang="en-US" sz="3200" dirty="0">
                <a:solidFill>
                  <a:srgbClr val="FFFFFF"/>
                </a:solidFill>
              </a:rPr>
              <a:t>I can describe the functions of the circulatory system</a:t>
            </a:r>
          </a:p>
        </p:txBody>
      </p:sp>
    </p:spTree>
    <p:extLst>
      <p:ext uri="{BB962C8B-B14F-4D97-AF65-F5344CB8AC3E}">
        <p14:creationId xmlns:p14="http://schemas.microsoft.com/office/powerpoint/2010/main" val="149740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27856-6299-4E5B-819A-26BBCB1F5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6" y="625752"/>
            <a:ext cx="4391024" cy="1323439"/>
          </a:xfrm>
        </p:spPr>
        <p:txBody>
          <a:bodyPr anchor="ctr"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CD1340-5938-4FD6-A3B6-EF09ACDD8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11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2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1CC5-780D-4D7B-9670-C768E6404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2280383"/>
            <a:ext cx="4391024" cy="3690607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>
                <a:solidFill>
                  <a:schemeClr val="bg1">
                    <a:alpha val="80000"/>
                  </a:schemeClr>
                </a:solidFill>
              </a:rPr>
              <a:t>Circulatory (Cardiovascular) System</a:t>
            </a: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: organ system that permits blood to circulate and transport oxygen, nutrients, and hormones to cells; and removes waste products like carbon dioxide</a:t>
            </a:r>
          </a:p>
          <a:p>
            <a:pPr lvl="1"/>
            <a:r>
              <a:rPr lang="en-US" sz="2600" dirty="0">
                <a:solidFill>
                  <a:schemeClr val="bg1">
                    <a:alpha val="80000"/>
                  </a:schemeClr>
                </a:solidFill>
              </a:rPr>
              <a:t>Components: Heart, Blood, Blood Vessels</a:t>
            </a:r>
          </a:p>
          <a:p>
            <a:r>
              <a:rPr lang="en-US" b="1" dirty="0">
                <a:solidFill>
                  <a:schemeClr val="bg1">
                    <a:alpha val="80000"/>
                  </a:schemeClr>
                </a:solidFill>
                <a:hlinkClick r:id="rId4"/>
              </a:rPr>
              <a:t>Introduction to the Circulatory System</a:t>
            </a:r>
            <a:endParaRPr lang="en-US" b="1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58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1" y="453981"/>
            <a:ext cx="6697525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B7E93-3EA7-4940-BDCE-E8C892F50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1" y="2480956"/>
            <a:ext cx="4405512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2E727-F5C5-4A91-8B31-A797A2204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7" y="2826284"/>
            <a:ext cx="3759198" cy="3183992"/>
          </a:xfrm>
        </p:spPr>
        <p:txBody>
          <a:bodyPr anchor="t">
            <a:normAutofit lnSpcReduction="10000"/>
          </a:bodyPr>
          <a:lstStyle/>
          <a:p>
            <a:r>
              <a:rPr lang="en-US" sz="2000" dirty="0"/>
              <a:t>3x of each:</a:t>
            </a:r>
          </a:p>
          <a:p>
            <a:pPr lvl="1"/>
            <a:r>
              <a:rPr lang="en-US" sz="1600" dirty="0"/>
              <a:t>10 march steps</a:t>
            </a:r>
          </a:p>
          <a:p>
            <a:pPr lvl="1"/>
            <a:r>
              <a:rPr lang="en-US" sz="1600" dirty="0"/>
              <a:t>10 hops on the spot</a:t>
            </a:r>
          </a:p>
          <a:p>
            <a:r>
              <a:rPr lang="en-US" sz="2000" dirty="0"/>
              <a:t>20-sec squat hold</a:t>
            </a:r>
          </a:p>
          <a:p>
            <a:r>
              <a:rPr lang="en-US" sz="2000" dirty="0"/>
              <a:t>20 torso rotations</a:t>
            </a:r>
          </a:p>
          <a:p>
            <a:r>
              <a:rPr lang="en-US" sz="2000" dirty="0"/>
              <a:t>20 arm circles</a:t>
            </a:r>
          </a:p>
          <a:p>
            <a:r>
              <a:rPr lang="en-US" sz="2000" dirty="0"/>
              <a:t>20 chest expansions</a:t>
            </a:r>
          </a:p>
          <a:p>
            <a:r>
              <a:rPr lang="en-US" sz="2000" dirty="0"/>
              <a:t>20 standing shoulder taps</a:t>
            </a:r>
          </a:p>
          <a:p>
            <a:r>
              <a:rPr lang="en-US" sz="2000" dirty="0"/>
              <a:t>20 bicep extensions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8949" y="2480956"/>
            <a:ext cx="2115455" cy="1898903"/>
          </a:xfrm>
          <a:prstGeom prst="rect">
            <a:avLst/>
          </a:prstGeom>
          <a:solidFill>
            <a:srgbClr val="FF839D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8949" y="4529023"/>
            <a:ext cx="2107363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6" name="Picture 2" descr="Precursor Workout">
            <a:extLst>
              <a:ext uri="{FF2B5EF4-FFF2-40B4-BE49-F238E27FC236}">
                <a16:creationId xmlns:a16="http://schemas.microsoft.com/office/drawing/2014/main" id="{7C3A212F-D5F3-4B75-B324-3289D94A28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4697"/>
          <a:stretch/>
        </p:blipFill>
        <p:spPr bwMode="auto">
          <a:xfrm>
            <a:off x="7308214" y="438460"/>
            <a:ext cx="4424865" cy="596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99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F9200-76F9-45C1-A702-40BC64CB6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Cardio Tabata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 for tabata word">
            <a:extLst>
              <a:ext uri="{FF2B5EF4-FFF2-40B4-BE49-F238E27FC236}">
                <a16:creationId xmlns:a16="http://schemas.microsoft.com/office/drawing/2014/main" id="{D424C287-54A8-467C-A11B-D6D84A896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744" y="2664451"/>
            <a:ext cx="6579910" cy="363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A492A-86FF-4BB4-9EED-BA498E0BD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8686" y="516804"/>
            <a:ext cx="3816569" cy="5786206"/>
          </a:xfrm>
        </p:spPr>
        <p:txBody>
          <a:bodyPr anchor="ctr">
            <a:normAutofit lnSpcReduction="1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8 rounds: 20 seconds of exercise, 10 seconds of rest</a:t>
            </a:r>
          </a:p>
          <a:p>
            <a:r>
              <a:rPr lang="en-US" dirty="0">
                <a:solidFill>
                  <a:srgbClr val="FFFFFF"/>
                </a:solidFill>
              </a:rPr>
              <a:t>Exercises: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1: Jumping Jacks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2: Squats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3: Butt Kicks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4: Seal Jacks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5: High Knees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6: Reverse Lunges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7: Jump rope</a:t>
            </a:r>
          </a:p>
          <a:p>
            <a:pPr lvl="1"/>
            <a:r>
              <a:rPr lang="en-US" sz="2600" dirty="0">
                <a:solidFill>
                  <a:srgbClr val="FFFFFF"/>
                </a:solidFill>
              </a:rPr>
              <a:t>Round 8: Mountain Climbers</a:t>
            </a:r>
          </a:p>
        </p:txBody>
      </p:sp>
    </p:spTree>
    <p:extLst>
      <p:ext uri="{BB962C8B-B14F-4D97-AF65-F5344CB8AC3E}">
        <p14:creationId xmlns:p14="http://schemas.microsoft.com/office/powerpoint/2010/main" val="2942958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073F2-907C-4E11-8E36-9D8A84157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226" y="474289"/>
            <a:ext cx="3931556" cy="584410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 5-minute stretching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"/>
            <a:ext cx="7555992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Logo, company name&#10;&#10;Description automatically generated">
            <a:extLst>
              <a:ext uri="{FF2B5EF4-FFF2-40B4-BE49-F238E27FC236}">
                <a16:creationId xmlns:a16="http://schemas.microsoft.com/office/drawing/2014/main" id="{9E78CEB9-3178-427E-86D1-3AB45DAAE06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6"/>
          <a:stretch/>
        </p:blipFill>
        <p:spPr>
          <a:xfrm>
            <a:off x="4915155" y="319313"/>
            <a:ext cx="6924619" cy="615405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07174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215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Unified PE</vt:lpstr>
      <vt:lpstr>Agenda</vt:lpstr>
      <vt:lpstr>Learning</vt:lpstr>
      <vt:lpstr>Vocabulary</vt:lpstr>
      <vt:lpstr>Warm-up</vt:lpstr>
      <vt:lpstr>Activity: Cardio Tabata</vt:lpstr>
      <vt:lpstr>Cool Down:  5-minute stretching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3</cp:revision>
  <dcterms:created xsi:type="dcterms:W3CDTF">2021-02-15T14:54:36Z</dcterms:created>
  <dcterms:modified xsi:type="dcterms:W3CDTF">2021-02-16T13:36:10Z</dcterms:modified>
</cp:coreProperties>
</file>