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6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414277-91CB-482A-9529-C5769609DF7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BAA0A18-3AD9-40E1-9AC6-6C9D18EB87A8}">
      <dgm:prSet/>
      <dgm:spPr/>
      <dgm:t>
        <a:bodyPr/>
        <a:lstStyle/>
        <a:p>
          <a:r>
            <a:rPr lang="en-US" b="1" dirty="0"/>
            <a:t>What are we doing today?</a:t>
          </a:r>
          <a:endParaRPr lang="en-US" dirty="0"/>
        </a:p>
      </dgm:t>
    </dgm:pt>
    <dgm:pt modelId="{7E4FCFCE-8551-4EDD-945A-914AD460895F}" type="parTrans" cxnId="{2603ACEC-3E89-471D-928D-7BE64440F485}">
      <dgm:prSet/>
      <dgm:spPr/>
      <dgm:t>
        <a:bodyPr/>
        <a:lstStyle/>
        <a:p>
          <a:endParaRPr lang="en-US"/>
        </a:p>
      </dgm:t>
    </dgm:pt>
    <dgm:pt modelId="{7C13D785-9215-47F2-B2FA-23E0EF7C33E9}" type="sibTrans" cxnId="{2603ACEC-3E89-471D-928D-7BE64440F485}">
      <dgm:prSet/>
      <dgm:spPr/>
      <dgm:t>
        <a:bodyPr/>
        <a:lstStyle/>
        <a:p>
          <a:endParaRPr lang="en-US"/>
        </a:p>
      </dgm:t>
    </dgm:pt>
    <dgm:pt modelId="{183EDDDF-FF86-464A-B4FB-EC739A95029C}">
      <dgm:prSet/>
      <dgm:spPr/>
      <dgm:t>
        <a:bodyPr/>
        <a:lstStyle/>
        <a:p>
          <a:r>
            <a:rPr lang="en-US"/>
            <a:t>Learning Goal</a:t>
          </a:r>
        </a:p>
      </dgm:t>
    </dgm:pt>
    <dgm:pt modelId="{2784192A-E551-4629-A429-BE46546B4CBC}" type="parTrans" cxnId="{3E71F1AF-6D48-43D8-B8A6-13E9085CF407}">
      <dgm:prSet/>
      <dgm:spPr/>
      <dgm:t>
        <a:bodyPr/>
        <a:lstStyle/>
        <a:p>
          <a:endParaRPr lang="en-US"/>
        </a:p>
      </dgm:t>
    </dgm:pt>
    <dgm:pt modelId="{74CC5142-D7AE-4612-B757-E4C5D1C47C80}" type="sibTrans" cxnId="{3E71F1AF-6D48-43D8-B8A6-13E9085CF407}">
      <dgm:prSet/>
      <dgm:spPr/>
      <dgm:t>
        <a:bodyPr/>
        <a:lstStyle/>
        <a:p>
          <a:endParaRPr lang="en-US"/>
        </a:p>
      </dgm:t>
    </dgm:pt>
    <dgm:pt modelId="{B63CADA5-5212-46A9-8C64-064E978A1EAF}">
      <dgm:prSet/>
      <dgm:spPr/>
      <dgm:t>
        <a:bodyPr/>
        <a:lstStyle/>
        <a:p>
          <a:r>
            <a:rPr lang="en-US"/>
            <a:t>Vocabulary</a:t>
          </a:r>
        </a:p>
      </dgm:t>
    </dgm:pt>
    <dgm:pt modelId="{85241C54-F9FD-49C1-98A2-1BB391932F68}" type="parTrans" cxnId="{83A785B7-075D-4BB5-8169-FA5D433AE592}">
      <dgm:prSet/>
      <dgm:spPr/>
      <dgm:t>
        <a:bodyPr/>
        <a:lstStyle/>
        <a:p>
          <a:endParaRPr lang="en-US"/>
        </a:p>
      </dgm:t>
    </dgm:pt>
    <dgm:pt modelId="{826C55EF-B082-43F9-9758-6DF916E735FE}" type="sibTrans" cxnId="{83A785B7-075D-4BB5-8169-FA5D433AE592}">
      <dgm:prSet/>
      <dgm:spPr/>
      <dgm:t>
        <a:bodyPr/>
        <a:lstStyle/>
        <a:p>
          <a:endParaRPr lang="en-US"/>
        </a:p>
      </dgm:t>
    </dgm:pt>
    <dgm:pt modelId="{A5795C9E-F4DA-43B7-8DD1-32714FC7972B}">
      <dgm:prSet/>
      <dgm:spPr/>
      <dgm:t>
        <a:bodyPr/>
        <a:lstStyle/>
        <a:p>
          <a:r>
            <a:rPr lang="en-US" dirty="0"/>
            <a:t>Warm-up: 1-minute Cardio</a:t>
          </a:r>
        </a:p>
      </dgm:t>
    </dgm:pt>
    <dgm:pt modelId="{CC9DF042-CF6F-4885-B97A-35E2D0393F98}" type="parTrans" cxnId="{D9293969-CDD1-482C-8172-760E6898C8A0}">
      <dgm:prSet/>
      <dgm:spPr/>
      <dgm:t>
        <a:bodyPr/>
        <a:lstStyle/>
        <a:p>
          <a:endParaRPr lang="en-US"/>
        </a:p>
      </dgm:t>
    </dgm:pt>
    <dgm:pt modelId="{ACA21668-1664-4458-BDDB-90CD81D3FC4F}" type="sibTrans" cxnId="{D9293969-CDD1-482C-8172-760E6898C8A0}">
      <dgm:prSet/>
      <dgm:spPr/>
      <dgm:t>
        <a:bodyPr/>
        <a:lstStyle/>
        <a:p>
          <a:endParaRPr lang="en-US"/>
        </a:p>
      </dgm:t>
    </dgm:pt>
    <dgm:pt modelId="{32F09822-740D-41F8-B4B8-4BE07CAB3862}">
      <dgm:prSet/>
      <dgm:spPr/>
      <dgm:t>
        <a:bodyPr/>
        <a:lstStyle/>
        <a:p>
          <a:r>
            <a:rPr lang="en-US" dirty="0"/>
            <a:t>Activity: 15-minute Low-Impact Cardio</a:t>
          </a:r>
        </a:p>
      </dgm:t>
    </dgm:pt>
    <dgm:pt modelId="{11DC6FBE-E34D-4660-8D88-2F5A27E25A33}" type="parTrans" cxnId="{4608AF9C-ED38-43C5-B1DF-8F63E178A795}">
      <dgm:prSet/>
      <dgm:spPr/>
      <dgm:t>
        <a:bodyPr/>
        <a:lstStyle/>
        <a:p>
          <a:endParaRPr lang="en-US"/>
        </a:p>
      </dgm:t>
    </dgm:pt>
    <dgm:pt modelId="{DC22893F-5DDE-451D-87F9-2A5287DB9DB1}" type="sibTrans" cxnId="{4608AF9C-ED38-43C5-B1DF-8F63E178A795}">
      <dgm:prSet/>
      <dgm:spPr/>
      <dgm:t>
        <a:bodyPr/>
        <a:lstStyle/>
        <a:p>
          <a:endParaRPr lang="en-US"/>
        </a:p>
      </dgm:t>
    </dgm:pt>
    <dgm:pt modelId="{87DA681F-C54E-41A0-A990-E0FC1A0FEFCA}">
      <dgm:prSet/>
      <dgm:spPr/>
      <dgm:t>
        <a:bodyPr/>
        <a:lstStyle/>
        <a:p>
          <a:r>
            <a:rPr lang="en-US" dirty="0"/>
            <a:t>Cool Down: Quick Cool Down &amp; Stretch</a:t>
          </a:r>
        </a:p>
      </dgm:t>
    </dgm:pt>
    <dgm:pt modelId="{F63D4195-FAFD-4470-90C0-6F42C4FF95DB}" type="parTrans" cxnId="{E8B3B2E5-CBAC-4F25-9892-2ED5C6D9B7A2}">
      <dgm:prSet/>
      <dgm:spPr/>
      <dgm:t>
        <a:bodyPr/>
        <a:lstStyle/>
        <a:p>
          <a:endParaRPr lang="en-US"/>
        </a:p>
      </dgm:t>
    </dgm:pt>
    <dgm:pt modelId="{63CD4306-B236-4168-8E9A-E8950B5D3BC4}" type="sibTrans" cxnId="{E8B3B2E5-CBAC-4F25-9892-2ED5C6D9B7A2}">
      <dgm:prSet/>
      <dgm:spPr/>
      <dgm:t>
        <a:bodyPr/>
        <a:lstStyle/>
        <a:p>
          <a:endParaRPr lang="en-US"/>
        </a:p>
      </dgm:t>
    </dgm:pt>
    <dgm:pt modelId="{B2F30F9E-97B1-4164-BEF5-38B4FF7F8678}">
      <dgm:prSet/>
      <dgm:spPr/>
      <dgm:t>
        <a:bodyPr/>
        <a:lstStyle/>
        <a:p>
          <a:r>
            <a:rPr lang="en-US" b="1"/>
            <a:t>What’s Due?</a:t>
          </a:r>
          <a:endParaRPr lang="en-US"/>
        </a:p>
      </dgm:t>
    </dgm:pt>
    <dgm:pt modelId="{65FD7116-7878-4DF3-8FA9-C7BD38A0E53A}" type="parTrans" cxnId="{20F0C76A-7A16-44E1-8C2F-62FD5278ED13}">
      <dgm:prSet/>
      <dgm:spPr/>
      <dgm:t>
        <a:bodyPr/>
        <a:lstStyle/>
        <a:p>
          <a:endParaRPr lang="en-US"/>
        </a:p>
      </dgm:t>
    </dgm:pt>
    <dgm:pt modelId="{596BE4C3-8FA0-4965-A7B0-8D79899EEAC6}" type="sibTrans" cxnId="{20F0C76A-7A16-44E1-8C2F-62FD5278ED13}">
      <dgm:prSet/>
      <dgm:spPr/>
      <dgm:t>
        <a:bodyPr/>
        <a:lstStyle/>
        <a:p>
          <a:endParaRPr lang="en-US"/>
        </a:p>
      </dgm:t>
    </dgm:pt>
    <dgm:pt modelId="{796A8CCF-2AB9-47EF-82C9-9AF3BE7A7AF6}">
      <dgm:prSet/>
      <dgm:spPr/>
      <dgm:t>
        <a:bodyPr/>
        <a:lstStyle/>
        <a:p>
          <a:r>
            <a:rPr lang="en-US"/>
            <a:t>Exit ticket – available in announcements and under “Live Lesson Materials”</a:t>
          </a:r>
        </a:p>
      </dgm:t>
    </dgm:pt>
    <dgm:pt modelId="{20C0C0AA-C04F-4058-B31A-364967821F0B}" type="parTrans" cxnId="{4B9997F4-E44B-46C4-A78D-5BF9D9430BB0}">
      <dgm:prSet/>
      <dgm:spPr/>
      <dgm:t>
        <a:bodyPr/>
        <a:lstStyle/>
        <a:p>
          <a:endParaRPr lang="en-US"/>
        </a:p>
      </dgm:t>
    </dgm:pt>
    <dgm:pt modelId="{C61247E3-421D-405C-99F3-69867E1DC474}" type="sibTrans" cxnId="{4B9997F4-E44B-46C4-A78D-5BF9D9430BB0}">
      <dgm:prSet/>
      <dgm:spPr/>
      <dgm:t>
        <a:bodyPr/>
        <a:lstStyle/>
        <a:p>
          <a:endParaRPr lang="en-US"/>
        </a:p>
      </dgm:t>
    </dgm:pt>
    <dgm:pt modelId="{78E82584-1B72-424F-A9FA-027855E40B64}" type="pres">
      <dgm:prSet presAssocID="{50414277-91CB-482A-9529-C5769609DF7B}" presName="linear" presStyleCnt="0">
        <dgm:presLayoutVars>
          <dgm:dir/>
          <dgm:animLvl val="lvl"/>
          <dgm:resizeHandles val="exact"/>
        </dgm:presLayoutVars>
      </dgm:prSet>
      <dgm:spPr/>
    </dgm:pt>
    <dgm:pt modelId="{62829DA8-E636-43B0-BF09-4014D4C0234E}" type="pres">
      <dgm:prSet presAssocID="{6BAA0A18-3AD9-40E1-9AC6-6C9D18EB87A8}" presName="parentLin" presStyleCnt="0"/>
      <dgm:spPr/>
    </dgm:pt>
    <dgm:pt modelId="{8DA0ADD9-9A6F-4E23-AB92-88BD4394F109}" type="pres">
      <dgm:prSet presAssocID="{6BAA0A18-3AD9-40E1-9AC6-6C9D18EB87A8}" presName="parentLeftMargin" presStyleLbl="node1" presStyleIdx="0" presStyleCnt="2"/>
      <dgm:spPr/>
    </dgm:pt>
    <dgm:pt modelId="{E414D8CA-3B1D-46D1-821E-94BE943F5E47}" type="pres">
      <dgm:prSet presAssocID="{6BAA0A18-3AD9-40E1-9AC6-6C9D18EB87A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0CDAD0F-3EC8-42DD-97A3-269917984457}" type="pres">
      <dgm:prSet presAssocID="{6BAA0A18-3AD9-40E1-9AC6-6C9D18EB87A8}" presName="negativeSpace" presStyleCnt="0"/>
      <dgm:spPr/>
    </dgm:pt>
    <dgm:pt modelId="{3391BAB2-CFF9-4829-92E5-69024E384616}" type="pres">
      <dgm:prSet presAssocID="{6BAA0A18-3AD9-40E1-9AC6-6C9D18EB87A8}" presName="childText" presStyleLbl="conFgAcc1" presStyleIdx="0" presStyleCnt="2">
        <dgm:presLayoutVars>
          <dgm:bulletEnabled val="1"/>
        </dgm:presLayoutVars>
      </dgm:prSet>
      <dgm:spPr/>
    </dgm:pt>
    <dgm:pt modelId="{62FAD8EE-F51C-42DF-94D7-D210786D9874}" type="pres">
      <dgm:prSet presAssocID="{7C13D785-9215-47F2-B2FA-23E0EF7C33E9}" presName="spaceBetweenRectangles" presStyleCnt="0"/>
      <dgm:spPr/>
    </dgm:pt>
    <dgm:pt modelId="{C665E61A-2BD6-4037-A373-09CD6E6ACE47}" type="pres">
      <dgm:prSet presAssocID="{B2F30F9E-97B1-4164-BEF5-38B4FF7F8678}" presName="parentLin" presStyleCnt="0"/>
      <dgm:spPr/>
    </dgm:pt>
    <dgm:pt modelId="{6E3B9126-97B7-4A86-A913-DED12FBB82E3}" type="pres">
      <dgm:prSet presAssocID="{B2F30F9E-97B1-4164-BEF5-38B4FF7F8678}" presName="parentLeftMargin" presStyleLbl="node1" presStyleIdx="0" presStyleCnt="2"/>
      <dgm:spPr/>
    </dgm:pt>
    <dgm:pt modelId="{E45A22DC-AC8B-48C4-AF21-3516DF40901F}" type="pres">
      <dgm:prSet presAssocID="{B2F30F9E-97B1-4164-BEF5-38B4FF7F867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3C59C8F-AA50-4D95-AE95-CCF30FC69BDF}" type="pres">
      <dgm:prSet presAssocID="{B2F30F9E-97B1-4164-BEF5-38B4FF7F8678}" presName="negativeSpace" presStyleCnt="0"/>
      <dgm:spPr/>
    </dgm:pt>
    <dgm:pt modelId="{A596A3BA-51C5-4309-98E9-44FD89DAEBEF}" type="pres">
      <dgm:prSet presAssocID="{B2F30F9E-97B1-4164-BEF5-38B4FF7F867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2954D17-0E07-4791-AE0D-84F62ACCA98E}" type="presOf" srcId="{B2F30F9E-97B1-4164-BEF5-38B4FF7F8678}" destId="{6E3B9126-97B7-4A86-A913-DED12FBB82E3}" srcOrd="0" destOrd="0" presId="urn:microsoft.com/office/officeart/2005/8/layout/list1"/>
    <dgm:cxn modelId="{F2AC045F-AD19-4AB4-AEA6-27115F2E1907}" type="presOf" srcId="{6BAA0A18-3AD9-40E1-9AC6-6C9D18EB87A8}" destId="{8DA0ADD9-9A6F-4E23-AB92-88BD4394F109}" srcOrd="0" destOrd="0" presId="urn:microsoft.com/office/officeart/2005/8/layout/list1"/>
    <dgm:cxn modelId="{7428C568-F1E6-4F63-B9DA-999E83D1F0C6}" type="presOf" srcId="{87DA681F-C54E-41A0-A990-E0FC1A0FEFCA}" destId="{3391BAB2-CFF9-4829-92E5-69024E384616}" srcOrd="0" destOrd="4" presId="urn:microsoft.com/office/officeart/2005/8/layout/list1"/>
    <dgm:cxn modelId="{D9293969-CDD1-482C-8172-760E6898C8A0}" srcId="{6BAA0A18-3AD9-40E1-9AC6-6C9D18EB87A8}" destId="{A5795C9E-F4DA-43B7-8DD1-32714FC7972B}" srcOrd="2" destOrd="0" parTransId="{CC9DF042-CF6F-4885-B97A-35E2D0393F98}" sibTransId="{ACA21668-1664-4458-BDDB-90CD81D3FC4F}"/>
    <dgm:cxn modelId="{20F0C76A-7A16-44E1-8C2F-62FD5278ED13}" srcId="{50414277-91CB-482A-9529-C5769609DF7B}" destId="{B2F30F9E-97B1-4164-BEF5-38B4FF7F8678}" srcOrd="1" destOrd="0" parTransId="{65FD7116-7878-4DF3-8FA9-C7BD38A0E53A}" sibTransId="{596BE4C3-8FA0-4965-A7B0-8D79899EEAC6}"/>
    <dgm:cxn modelId="{4CFB544B-3D54-4F3A-8313-520CFB0F61B6}" type="presOf" srcId="{50414277-91CB-482A-9529-C5769609DF7B}" destId="{78E82584-1B72-424F-A9FA-027855E40B64}" srcOrd="0" destOrd="0" presId="urn:microsoft.com/office/officeart/2005/8/layout/list1"/>
    <dgm:cxn modelId="{7D6C298D-4FC6-47A2-8319-B6D1739FFB66}" type="presOf" srcId="{6BAA0A18-3AD9-40E1-9AC6-6C9D18EB87A8}" destId="{E414D8CA-3B1D-46D1-821E-94BE943F5E47}" srcOrd="1" destOrd="0" presId="urn:microsoft.com/office/officeart/2005/8/layout/list1"/>
    <dgm:cxn modelId="{4608AF9C-ED38-43C5-B1DF-8F63E178A795}" srcId="{6BAA0A18-3AD9-40E1-9AC6-6C9D18EB87A8}" destId="{32F09822-740D-41F8-B4B8-4BE07CAB3862}" srcOrd="3" destOrd="0" parTransId="{11DC6FBE-E34D-4660-8D88-2F5A27E25A33}" sibTransId="{DC22893F-5DDE-451D-87F9-2A5287DB9DB1}"/>
    <dgm:cxn modelId="{27BC309D-2974-46F7-B661-F4E64FEE456D}" type="presOf" srcId="{796A8CCF-2AB9-47EF-82C9-9AF3BE7A7AF6}" destId="{A596A3BA-51C5-4309-98E9-44FD89DAEBEF}" srcOrd="0" destOrd="0" presId="urn:microsoft.com/office/officeart/2005/8/layout/list1"/>
    <dgm:cxn modelId="{75ED4DAA-83BD-4CCE-B807-3BF6698EC4E4}" type="presOf" srcId="{183EDDDF-FF86-464A-B4FB-EC739A95029C}" destId="{3391BAB2-CFF9-4829-92E5-69024E384616}" srcOrd="0" destOrd="0" presId="urn:microsoft.com/office/officeart/2005/8/layout/list1"/>
    <dgm:cxn modelId="{3E71F1AF-6D48-43D8-B8A6-13E9085CF407}" srcId="{6BAA0A18-3AD9-40E1-9AC6-6C9D18EB87A8}" destId="{183EDDDF-FF86-464A-B4FB-EC739A95029C}" srcOrd="0" destOrd="0" parTransId="{2784192A-E551-4629-A429-BE46546B4CBC}" sibTransId="{74CC5142-D7AE-4612-B757-E4C5D1C47C80}"/>
    <dgm:cxn modelId="{F24816B2-6D00-4B31-A135-CEFAAAC5F8F9}" type="presOf" srcId="{B2F30F9E-97B1-4164-BEF5-38B4FF7F8678}" destId="{E45A22DC-AC8B-48C4-AF21-3516DF40901F}" srcOrd="1" destOrd="0" presId="urn:microsoft.com/office/officeart/2005/8/layout/list1"/>
    <dgm:cxn modelId="{83A785B7-075D-4BB5-8169-FA5D433AE592}" srcId="{6BAA0A18-3AD9-40E1-9AC6-6C9D18EB87A8}" destId="{B63CADA5-5212-46A9-8C64-064E978A1EAF}" srcOrd="1" destOrd="0" parTransId="{85241C54-F9FD-49C1-98A2-1BB391932F68}" sibTransId="{826C55EF-B082-43F9-9758-6DF916E735FE}"/>
    <dgm:cxn modelId="{6EFBF7C5-770F-49CF-AC2A-5EAB1B3BCF07}" type="presOf" srcId="{A5795C9E-F4DA-43B7-8DD1-32714FC7972B}" destId="{3391BAB2-CFF9-4829-92E5-69024E384616}" srcOrd="0" destOrd="2" presId="urn:microsoft.com/office/officeart/2005/8/layout/list1"/>
    <dgm:cxn modelId="{628579E1-32CE-43BE-A324-2C06F11A84AB}" type="presOf" srcId="{32F09822-740D-41F8-B4B8-4BE07CAB3862}" destId="{3391BAB2-CFF9-4829-92E5-69024E384616}" srcOrd="0" destOrd="3" presId="urn:microsoft.com/office/officeart/2005/8/layout/list1"/>
    <dgm:cxn modelId="{E8B3B2E5-CBAC-4F25-9892-2ED5C6D9B7A2}" srcId="{6BAA0A18-3AD9-40E1-9AC6-6C9D18EB87A8}" destId="{87DA681F-C54E-41A0-A990-E0FC1A0FEFCA}" srcOrd="4" destOrd="0" parTransId="{F63D4195-FAFD-4470-90C0-6F42C4FF95DB}" sibTransId="{63CD4306-B236-4168-8E9A-E8950B5D3BC4}"/>
    <dgm:cxn modelId="{2603ACEC-3E89-471D-928D-7BE64440F485}" srcId="{50414277-91CB-482A-9529-C5769609DF7B}" destId="{6BAA0A18-3AD9-40E1-9AC6-6C9D18EB87A8}" srcOrd="0" destOrd="0" parTransId="{7E4FCFCE-8551-4EDD-945A-914AD460895F}" sibTransId="{7C13D785-9215-47F2-B2FA-23E0EF7C33E9}"/>
    <dgm:cxn modelId="{821384ED-D616-4DE7-A089-1D9A651F2DF5}" type="presOf" srcId="{B63CADA5-5212-46A9-8C64-064E978A1EAF}" destId="{3391BAB2-CFF9-4829-92E5-69024E384616}" srcOrd="0" destOrd="1" presId="urn:microsoft.com/office/officeart/2005/8/layout/list1"/>
    <dgm:cxn modelId="{4B9997F4-E44B-46C4-A78D-5BF9D9430BB0}" srcId="{B2F30F9E-97B1-4164-BEF5-38B4FF7F8678}" destId="{796A8CCF-2AB9-47EF-82C9-9AF3BE7A7AF6}" srcOrd="0" destOrd="0" parTransId="{20C0C0AA-C04F-4058-B31A-364967821F0B}" sibTransId="{C61247E3-421D-405C-99F3-69867E1DC474}"/>
    <dgm:cxn modelId="{52254D83-4101-4005-9E82-9B87AAABB772}" type="presParOf" srcId="{78E82584-1B72-424F-A9FA-027855E40B64}" destId="{62829DA8-E636-43B0-BF09-4014D4C0234E}" srcOrd="0" destOrd="0" presId="urn:microsoft.com/office/officeart/2005/8/layout/list1"/>
    <dgm:cxn modelId="{05E81D90-FA40-4162-929C-61D5AAE11504}" type="presParOf" srcId="{62829DA8-E636-43B0-BF09-4014D4C0234E}" destId="{8DA0ADD9-9A6F-4E23-AB92-88BD4394F109}" srcOrd="0" destOrd="0" presId="urn:microsoft.com/office/officeart/2005/8/layout/list1"/>
    <dgm:cxn modelId="{F8ACF74A-2C68-4FDE-9BFB-07D4F1BF8C3B}" type="presParOf" srcId="{62829DA8-E636-43B0-BF09-4014D4C0234E}" destId="{E414D8CA-3B1D-46D1-821E-94BE943F5E47}" srcOrd="1" destOrd="0" presId="urn:microsoft.com/office/officeart/2005/8/layout/list1"/>
    <dgm:cxn modelId="{27B07FC7-2C79-4EC3-B2B8-8E4558D4121F}" type="presParOf" srcId="{78E82584-1B72-424F-A9FA-027855E40B64}" destId="{90CDAD0F-3EC8-42DD-97A3-269917984457}" srcOrd="1" destOrd="0" presId="urn:microsoft.com/office/officeart/2005/8/layout/list1"/>
    <dgm:cxn modelId="{CF0A4360-EDEB-4E58-B747-ADA1DC7D6462}" type="presParOf" srcId="{78E82584-1B72-424F-A9FA-027855E40B64}" destId="{3391BAB2-CFF9-4829-92E5-69024E384616}" srcOrd="2" destOrd="0" presId="urn:microsoft.com/office/officeart/2005/8/layout/list1"/>
    <dgm:cxn modelId="{BC3F4B3C-2D2F-4F70-B216-F5AC8366819E}" type="presParOf" srcId="{78E82584-1B72-424F-A9FA-027855E40B64}" destId="{62FAD8EE-F51C-42DF-94D7-D210786D9874}" srcOrd="3" destOrd="0" presId="urn:microsoft.com/office/officeart/2005/8/layout/list1"/>
    <dgm:cxn modelId="{BB60CC4F-EBBF-4165-944C-3729FD64E1A2}" type="presParOf" srcId="{78E82584-1B72-424F-A9FA-027855E40B64}" destId="{C665E61A-2BD6-4037-A373-09CD6E6ACE47}" srcOrd="4" destOrd="0" presId="urn:microsoft.com/office/officeart/2005/8/layout/list1"/>
    <dgm:cxn modelId="{756E4D08-8811-46DF-B13A-393C454B6343}" type="presParOf" srcId="{C665E61A-2BD6-4037-A373-09CD6E6ACE47}" destId="{6E3B9126-97B7-4A86-A913-DED12FBB82E3}" srcOrd="0" destOrd="0" presId="urn:microsoft.com/office/officeart/2005/8/layout/list1"/>
    <dgm:cxn modelId="{1384400D-4A19-4667-8EA5-C0FB9ADFE764}" type="presParOf" srcId="{C665E61A-2BD6-4037-A373-09CD6E6ACE47}" destId="{E45A22DC-AC8B-48C4-AF21-3516DF40901F}" srcOrd="1" destOrd="0" presId="urn:microsoft.com/office/officeart/2005/8/layout/list1"/>
    <dgm:cxn modelId="{24EC1DCC-F6B7-4F12-A76D-894EDFBB86D8}" type="presParOf" srcId="{78E82584-1B72-424F-A9FA-027855E40B64}" destId="{C3C59C8F-AA50-4D95-AE95-CCF30FC69BDF}" srcOrd="5" destOrd="0" presId="urn:microsoft.com/office/officeart/2005/8/layout/list1"/>
    <dgm:cxn modelId="{F5114F6F-6986-402B-9225-0CDC3571B3C9}" type="presParOf" srcId="{78E82584-1B72-424F-A9FA-027855E40B64}" destId="{A596A3BA-51C5-4309-98E9-44FD89DAEBE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1BAB2-CFF9-4829-92E5-69024E384616}">
      <dsp:nvSpPr>
        <dsp:cNvPr id="0" name=""/>
        <dsp:cNvSpPr/>
      </dsp:nvSpPr>
      <dsp:spPr>
        <a:xfrm>
          <a:off x="0" y="470394"/>
          <a:ext cx="10515600" cy="235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Learning Goal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Vocabulary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Warm-up: 1-minute Cardio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Activity: 15-minute Low-Impact Cardio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Cool Down: Quick Cool Down &amp; Stretch</a:t>
          </a:r>
        </a:p>
      </dsp:txBody>
      <dsp:txXfrm>
        <a:off x="0" y="470394"/>
        <a:ext cx="10515600" cy="2356200"/>
      </dsp:txXfrm>
    </dsp:sp>
    <dsp:sp modelId="{E414D8CA-3B1D-46D1-821E-94BE943F5E47}">
      <dsp:nvSpPr>
        <dsp:cNvPr id="0" name=""/>
        <dsp:cNvSpPr/>
      </dsp:nvSpPr>
      <dsp:spPr>
        <a:xfrm>
          <a:off x="525780" y="145674"/>
          <a:ext cx="7360920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What are we doing today?</a:t>
          </a:r>
          <a:endParaRPr lang="en-US" sz="2200" kern="1200" dirty="0"/>
        </a:p>
      </dsp:txBody>
      <dsp:txXfrm>
        <a:off x="557483" y="177377"/>
        <a:ext cx="7297514" cy="586034"/>
      </dsp:txXfrm>
    </dsp:sp>
    <dsp:sp modelId="{A596A3BA-51C5-4309-98E9-44FD89DAEBEF}">
      <dsp:nvSpPr>
        <dsp:cNvPr id="0" name=""/>
        <dsp:cNvSpPr/>
      </dsp:nvSpPr>
      <dsp:spPr>
        <a:xfrm>
          <a:off x="0" y="3270114"/>
          <a:ext cx="1051560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Exit ticket – available in announcements and under “Live Lesson Materials”</a:t>
          </a:r>
        </a:p>
      </dsp:txBody>
      <dsp:txXfrm>
        <a:off x="0" y="3270114"/>
        <a:ext cx="10515600" cy="935550"/>
      </dsp:txXfrm>
    </dsp:sp>
    <dsp:sp modelId="{E45A22DC-AC8B-48C4-AF21-3516DF40901F}">
      <dsp:nvSpPr>
        <dsp:cNvPr id="0" name=""/>
        <dsp:cNvSpPr/>
      </dsp:nvSpPr>
      <dsp:spPr>
        <a:xfrm>
          <a:off x="525780" y="2945393"/>
          <a:ext cx="7360920" cy="6494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What’s Due?</a:t>
          </a:r>
          <a:endParaRPr lang="en-US" sz="2200" kern="1200"/>
        </a:p>
      </dsp:txBody>
      <dsp:txXfrm>
        <a:off x="557483" y="2977096"/>
        <a:ext cx="7297514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B5709-F427-466F-95DF-5711E4F5C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436C5-B6C3-47A7-87E5-8BB47C063F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0DC78-4112-4519-A4C4-9A4B6C722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6AA2F-F149-48C8-80E4-212A88ED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801A4-BB92-47AC-ABED-45BB91E0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34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065E-6B02-493D-B7FE-630F7007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7A327-AEA2-4F54-A3EC-69F10F2F4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DD5E8-3F05-491A-910D-68852C8B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FECC2-1613-4133-9CD2-7AFA6553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2484E-1C09-4B35-9387-AD8C7C3A5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9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51F5F-D86E-45EB-B9D5-28998116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5B604-926D-40FC-B11B-22DA48454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33D24-2242-47CE-9AFE-F738EF28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7F1CB-D32B-40F9-B181-D6419EEB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9FCB4-5A71-4601-BC8E-D8CCADC6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3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7D1-0885-4663-A8F2-FA345F32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D4D55-8ACF-4159-8FF1-7C11B2E9F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3EF00-45E7-4D92-A8EB-C37CC35FE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D3B07-0D40-44CD-8FCE-584B41F6F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BD64F2-587E-4E56-80ED-BB652C53A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E2CE2-4BA9-4479-8344-59692F5C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4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CD6C-1049-41F4-8809-D43AB18A4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5127D-3514-4AF5-B584-D34CD96DF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920350-4A0F-4FE2-B3CF-E19E3BF72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CB8615-7F4A-401F-814B-A86CC5910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99CE4-6F0E-4950-B810-7142128B7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F00672-1D73-4BD5-BD65-F8DC747E6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0149B0-8F98-432E-8268-F8D0E09FE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5094AE-6666-4FC4-964B-C844EF50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34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0D30-903D-4227-92A0-3DAC14F8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490AFE-FBB2-4ACA-9FC6-73F7ACA69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DCA6A0-4CE4-463F-8432-1708FDC61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1A40A-A601-4DCE-BD88-965D2304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5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8A7FFD-E824-4DD4-83FB-3351B9833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7E77C8-45BD-416D-859A-24C9BC0C0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0BE23-F8BF-458D-B6FE-266CD41D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9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03B14-F679-4268-8F41-AF2F44FC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3493-C97A-4879-AB0F-0429353CA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48362-A7EA-4C25-8FDE-ED32B412A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9F151-D994-4D54-A1B6-F89299FE3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496C0-DD19-43C7-8DF4-A5AA9288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C29EF-5074-43C5-BCBC-B40D484E1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4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52552-2630-44E4-9F18-8ACDF2245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2446FC-ADC5-48EF-A3B2-3C5AAC8C05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D9290-DAB9-46C9-9A2D-DA1C0E02D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62B31A-1813-4568-A684-FAD83EB4B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3B18BD-304B-40F4-9043-54B3CE2F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4DF93-E57A-48AA-A6E8-1AE15F938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30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E90D4-4BD3-4F54-80E8-E9B74C1E7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0AAE2-7397-418B-A2A7-211B6EDFF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2E964-E132-4BFA-9EBD-6B2C2FF14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9E50F-DA72-415A-B304-4F2F30901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5E61-25E1-48FF-B387-E94A60A2D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1F44A6-5EC3-48E1-A764-BEC0602F4A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EB1B3B-765F-4F64-ABB9-9ED82E9DF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75A7D-55DB-4C0C-9830-C14948F97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7ED22-B801-474F-84C1-91D7514D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2A811-3ADB-4140-A5CB-03FE2C933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9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AF39AB-6E0F-4768-A45A-9BFD9DDD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98D6C-7BFE-4729-8F37-E0981D2AC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1C318-435F-4BC7-B0CB-D871A4516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7F19D-E003-4D54-81DA-004F8A801D19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46171-1487-43D0-B65E-796268816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4BECA-B19F-42E3-A842-75AE8AA2D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AF127-6EBC-47B5-9509-F6BF0762D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belem.com/the-challenge-of-fever-in-kids/goal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VEQaH4LruUo&amp;t=2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QNAOIXhNRJ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XewzQ9MRDh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FBD355-FE77-4898-99DB-E9CCD8800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6" y="4549143"/>
            <a:ext cx="4284417" cy="1663496"/>
          </a:xfrm>
        </p:spPr>
        <p:txBody>
          <a:bodyPr anchor="t">
            <a:normAutofit/>
          </a:bodyPr>
          <a:lstStyle/>
          <a:p>
            <a:pPr algn="l"/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F5099F-152E-4308-9EBF-EAD05F8FF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9465" y="4752794"/>
            <a:ext cx="3960246" cy="1461736"/>
          </a:xfrm>
        </p:spPr>
        <p:txBody>
          <a:bodyPr anchor="t">
            <a:normAutofit/>
          </a:bodyPr>
          <a:lstStyle/>
          <a:p>
            <a:pPr algn="l"/>
            <a:r>
              <a:rPr lang="en-US" sz="3600" dirty="0"/>
              <a:t>Day 14: Calories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0F89D3-5C6A-4597-9A7D-E9029BDA92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2" b="25114"/>
          <a:stretch/>
        </p:blipFill>
        <p:spPr>
          <a:xfrm>
            <a:off x="1155556" y="637762"/>
            <a:ext cx="9889765" cy="357930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420" y="4549143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19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B7ABCB-6CEC-4EF8-8636-C443082D3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5E6BBE-AA0B-42F4-97D3-390D3F4F0E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8591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298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43C8D2-3304-4CA7-821A-6CFCF0ECAF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762" b="12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6FC312-5D01-49DD-AC4B-D702D1F4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B5B67-FC93-4F69-837E-666FFFAE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843806"/>
            <a:ext cx="10058400" cy="1191233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I can work hard at home to improve my physical fitness</a:t>
            </a:r>
          </a:p>
          <a:p>
            <a:r>
              <a:rPr lang="en-US" sz="3200" dirty="0">
                <a:solidFill>
                  <a:schemeClr val="tx1"/>
                </a:solidFill>
              </a:rPr>
              <a:t>I can use what I’ve learned about nutrition to improve my diet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3649BA-A434-40F4-ACB9-28734264F44E}"/>
              </a:ext>
            </a:extLst>
          </p:cNvPr>
          <p:cNvSpPr txBox="1"/>
          <p:nvPr/>
        </p:nvSpPr>
        <p:spPr>
          <a:xfrm>
            <a:off x="9319099" y="6657945"/>
            <a:ext cx="287290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rebelem.com/the-challenge-of-fever-in-kids/goal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85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9E847-6C3D-45D8-9424-377C3EF7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94" y="557784"/>
            <a:ext cx="3505495" cy="1622321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67502-04C2-40CD-96FD-DBE5A9E23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94" y="1925016"/>
            <a:ext cx="3906231" cy="39722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800" b="1" u="sng" dirty="0"/>
              <a:t>Calorie</a:t>
            </a:r>
            <a:r>
              <a:rPr lang="en-US" sz="1800" dirty="0"/>
              <a:t> – a unit of measurement for energy. Describes how much energy your body could get from eating or drinking it.</a:t>
            </a:r>
          </a:p>
          <a:p>
            <a:r>
              <a:rPr lang="en-US" sz="1800" dirty="0"/>
              <a:t>Body needs calories to operate – keep heart beating and lungs breathing, etc.</a:t>
            </a:r>
          </a:p>
          <a:p>
            <a:r>
              <a:rPr lang="en-US" sz="1800" dirty="0"/>
              <a:t>Too many calories and not burning enough of them through activity </a:t>
            </a:r>
            <a:r>
              <a:rPr lang="en-US" sz="1800" dirty="0">
                <a:sym typeface="Wingdings" panose="05000000000000000000" pitchFamily="2" charset="2"/>
              </a:rPr>
              <a:t> weight gain</a:t>
            </a:r>
          </a:p>
          <a:p>
            <a:r>
              <a:rPr lang="en-US" sz="1800" dirty="0">
                <a:sym typeface="Wingdings" panose="05000000000000000000" pitchFamily="2" charset="2"/>
              </a:rPr>
              <a:t>Burning more calories than you eat  weight loss</a:t>
            </a:r>
          </a:p>
          <a:p>
            <a:r>
              <a:rPr lang="en-US" sz="1800" dirty="0">
                <a:sym typeface="Wingdings" panose="05000000000000000000" pitchFamily="2" charset="2"/>
              </a:rPr>
              <a:t>3,000 calories = 1 pound of fat</a:t>
            </a:r>
          </a:p>
          <a:p>
            <a:endParaRPr lang="en-US" sz="1800" dirty="0">
              <a:sym typeface="Wingdings" panose="05000000000000000000" pitchFamily="2" charset="2"/>
            </a:endParaRPr>
          </a:p>
          <a:p>
            <a:r>
              <a:rPr lang="en-US" sz="1800">
                <a:sym typeface="Wingdings" panose="05000000000000000000" pitchFamily="2" charset="2"/>
                <a:hlinkClick r:id="rId2"/>
              </a:rPr>
              <a:t>What is a calorie?</a:t>
            </a:r>
            <a:endParaRPr lang="en-US" sz="1800" dirty="0">
              <a:sym typeface="Wingdings" panose="05000000000000000000" pitchFamily="2" charset="2"/>
            </a:endParaRPr>
          </a:p>
          <a:p>
            <a:pPr lvl="1"/>
            <a:endParaRPr lang="en-US" sz="1800" dirty="0">
              <a:sym typeface="Wingdings" panose="05000000000000000000" pitchFamily="2" charset="2"/>
            </a:endParaRPr>
          </a:p>
          <a:p>
            <a:pPr lvl="1"/>
            <a:endParaRPr lang="en-US" sz="1800" dirty="0">
              <a:sym typeface="Wingdings" panose="05000000000000000000" pitchFamily="2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F4ADFB-D2B7-4589-88E9-14AA09F85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862" y="1380804"/>
            <a:ext cx="6019331" cy="409314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8961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946DDB1-8868-4D0F-B9F8-CE755C750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76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" name="Arc 15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81591B-8490-4FB9-BE0E-FEAA9B32E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870900"/>
            <a:ext cx="572148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Warm-up: 1-minute Cardio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C71B6C-80EF-45D6-B00B-6B3657CDAD46}"/>
              </a:ext>
            </a:extLst>
          </p:cNvPr>
          <p:cNvSpPr txBox="1"/>
          <p:nvPr/>
        </p:nvSpPr>
        <p:spPr>
          <a:xfrm>
            <a:off x="5827048" y="2834639"/>
            <a:ext cx="5721484" cy="3385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u="sng" dirty="0"/>
              <a:t>Directions</a:t>
            </a:r>
            <a:r>
              <a:rPr lang="en-US" sz="2400" dirty="0"/>
              <a:t>: 2 rounds of each of the following exercises for 10 seconds”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Jumping Jacks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Seal Jacks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Basic Burpees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High Knees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Butt Kicks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Jump Squats </a:t>
            </a:r>
          </a:p>
        </p:txBody>
      </p:sp>
    </p:spTree>
    <p:extLst>
      <p:ext uri="{BB962C8B-B14F-4D97-AF65-F5344CB8AC3E}">
        <p14:creationId xmlns:p14="http://schemas.microsoft.com/office/powerpoint/2010/main" val="105965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464E0-B29A-4E4B-BD59-9027C00E9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1621879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15-minute Low-Impact Cardio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FBEE0-B7D1-4EA8-A3CD-4716DCFCA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6835"/>
            <a:ext cx="5393361" cy="3780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Directions</a:t>
            </a:r>
            <a:r>
              <a:rPr lang="en-US" dirty="0"/>
              <a:t>: Follow along with the video to best of ability – modify and  take breaks as needed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b="1" u="sng" dirty="0">
                <a:hlinkClick r:id="rId2"/>
              </a:rPr>
              <a:t>15-minute Low-Impact Cardio</a:t>
            </a:r>
            <a:endParaRPr lang="en-US" b="1" u="sng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ECC5A1-DEF9-4C8F-8694-F1E22C91BC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6" r="11097" b="4"/>
          <a:stretch/>
        </p:blipFill>
        <p:spPr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8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F16D29-13CD-4456-A08B-5909BC626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801645"/>
          </a:xfrm>
        </p:spPr>
        <p:txBody>
          <a:bodyPr>
            <a:normAutofit/>
          </a:bodyPr>
          <a:lstStyle/>
          <a:p>
            <a:r>
              <a:rPr lang="en-US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Quick Cool Down and Stretch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C14F8-13E7-4484-861E-EB59D9C64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2295"/>
            <a:ext cx="4933462" cy="3554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Directions</a:t>
            </a:r>
            <a:r>
              <a:rPr lang="en-US" dirty="0"/>
              <a:t>: Follow along with the video – 1 round of 10 stretches. Holding each for 15 seconds.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b="1" u="sng" dirty="0">
                <a:hlinkClick r:id="rId2"/>
              </a:rPr>
              <a:t>Quick Cool Down and Stretch</a:t>
            </a:r>
            <a:endParaRPr lang="en-US" b="1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EF4268-CB29-47B2-B822-0DC349D614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25" r="497" b="3"/>
          <a:stretch/>
        </p:blipFill>
        <p:spPr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460404-5731-4E61-B4D5-42A628D94B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96" r="19298" b="1"/>
          <a:stretch/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01DA99-6998-4274-8BAA-52004E03D0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203" r="41704" b="1"/>
          <a:stretch/>
        </p:blipFill>
        <p:spPr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7346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246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Unified PE</vt:lpstr>
      <vt:lpstr>Agenda</vt:lpstr>
      <vt:lpstr>Learning</vt:lpstr>
      <vt:lpstr>Vocabulary</vt:lpstr>
      <vt:lpstr>Warm-up: 1-minute Cardio</vt:lpstr>
      <vt:lpstr>Activity: 15-minute Low-Impact Cardio</vt:lpstr>
      <vt:lpstr>Cool Down: Quick Cool Down and Stretch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2</cp:revision>
  <dcterms:created xsi:type="dcterms:W3CDTF">2021-01-19T15:13:51Z</dcterms:created>
  <dcterms:modified xsi:type="dcterms:W3CDTF">2021-01-19T15:27:26Z</dcterms:modified>
</cp:coreProperties>
</file>