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50" d="100"/>
          <a:sy n="50" d="100"/>
        </p:scale>
        <p:origin x="7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E5EE11-BFF0-4A77-857C-B4B458B54FEF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2829BC4-681A-4025-8192-1D219BD7FE57}">
      <dgm:prSet/>
      <dgm:spPr/>
      <dgm:t>
        <a:bodyPr/>
        <a:lstStyle/>
        <a:p>
          <a:r>
            <a:rPr lang="en-US" b="1" dirty="0"/>
            <a:t>What are we doing today?</a:t>
          </a:r>
        </a:p>
      </dgm:t>
    </dgm:pt>
    <dgm:pt modelId="{6FDBCBF7-03AE-421D-9AC5-D845F22F3D1B}" type="parTrans" cxnId="{31A59BDD-CE99-4464-8795-71082E90F444}">
      <dgm:prSet/>
      <dgm:spPr/>
      <dgm:t>
        <a:bodyPr/>
        <a:lstStyle/>
        <a:p>
          <a:endParaRPr lang="en-US"/>
        </a:p>
      </dgm:t>
    </dgm:pt>
    <dgm:pt modelId="{44C08FD9-BA8F-4A76-85B5-46D5F68E6877}" type="sibTrans" cxnId="{31A59BDD-CE99-4464-8795-71082E90F444}">
      <dgm:prSet/>
      <dgm:spPr/>
      <dgm:t>
        <a:bodyPr/>
        <a:lstStyle/>
        <a:p>
          <a:endParaRPr lang="en-US"/>
        </a:p>
      </dgm:t>
    </dgm:pt>
    <dgm:pt modelId="{04AB47A8-738B-408E-BA62-739634506D2B}">
      <dgm:prSet/>
      <dgm:spPr/>
      <dgm:t>
        <a:bodyPr/>
        <a:lstStyle/>
        <a:p>
          <a:r>
            <a:rPr lang="en-US"/>
            <a:t>Learning Goal</a:t>
          </a:r>
        </a:p>
      </dgm:t>
    </dgm:pt>
    <dgm:pt modelId="{E6DB0B8C-962E-427F-8307-FF1EB324E11E}" type="parTrans" cxnId="{4461A0F3-A95D-47FC-B6F5-F8859639F11D}">
      <dgm:prSet/>
      <dgm:spPr/>
      <dgm:t>
        <a:bodyPr/>
        <a:lstStyle/>
        <a:p>
          <a:endParaRPr lang="en-US"/>
        </a:p>
      </dgm:t>
    </dgm:pt>
    <dgm:pt modelId="{D9B9E1D9-93D8-4D48-BAA5-4B5F6947125D}" type="sibTrans" cxnId="{4461A0F3-A95D-47FC-B6F5-F8859639F11D}">
      <dgm:prSet/>
      <dgm:spPr/>
      <dgm:t>
        <a:bodyPr/>
        <a:lstStyle/>
        <a:p>
          <a:endParaRPr lang="en-US"/>
        </a:p>
      </dgm:t>
    </dgm:pt>
    <dgm:pt modelId="{13004D11-A623-4500-8A95-6C33245179BA}">
      <dgm:prSet/>
      <dgm:spPr/>
      <dgm:t>
        <a:bodyPr/>
        <a:lstStyle/>
        <a:p>
          <a:r>
            <a:rPr lang="en-US"/>
            <a:t>Vocabulary</a:t>
          </a:r>
        </a:p>
      </dgm:t>
    </dgm:pt>
    <dgm:pt modelId="{E3A93CE5-5773-41AF-A276-14A6AD8C9CDE}" type="parTrans" cxnId="{2A13E515-D21F-44EF-B6E8-FD3DE861AF92}">
      <dgm:prSet/>
      <dgm:spPr/>
      <dgm:t>
        <a:bodyPr/>
        <a:lstStyle/>
        <a:p>
          <a:endParaRPr lang="en-US"/>
        </a:p>
      </dgm:t>
    </dgm:pt>
    <dgm:pt modelId="{4E021770-9619-494C-AA5F-49EBFCF65F33}" type="sibTrans" cxnId="{2A13E515-D21F-44EF-B6E8-FD3DE861AF92}">
      <dgm:prSet/>
      <dgm:spPr/>
      <dgm:t>
        <a:bodyPr/>
        <a:lstStyle/>
        <a:p>
          <a:endParaRPr lang="en-US"/>
        </a:p>
      </dgm:t>
    </dgm:pt>
    <dgm:pt modelId="{318910F8-4960-444B-B262-976584071C86}">
      <dgm:prSet/>
      <dgm:spPr/>
      <dgm:t>
        <a:bodyPr/>
        <a:lstStyle/>
        <a:p>
          <a:r>
            <a:rPr lang="en-US"/>
            <a:t>Warm-up: Darebee Courage</a:t>
          </a:r>
        </a:p>
      </dgm:t>
    </dgm:pt>
    <dgm:pt modelId="{F4555A67-BF91-47A0-8408-A16C46C7BBFD}" type="parTrans" cxnId="{9C2BD0C6-68AD-4D6B-BF1E-81BD5109C7CF}">
      <dgm:prSet/>
      <dgm:spPr/>
      <dgm:t>
        <a:bodyPr/>
        <a:lstStyle/>
        <a:p>
          <a:endParaRPr lang="en-US"/>
        </a:p>
      </dgm:t>
    </dgm:pt>
    <dgm:pt modelId="{A3223D2C-CAC0-4DCD-9D67-2CD1630F5BD0}" type="sibTrans" cxnId="{9C2BD0C6-68AD-4D6B-BF1E-81BD5109C7CF}">
      <dgm:prSet/>
      <dgm:spPr/>
      <dgm:t>
        <a:bodyPr/>
        <a:lstStyle/>
        <a:p>
          <a:endParaRPr lang="en-US"/>
        </a:p>
      </dgm:t>
    </dgm:pt>
    <dgm:pt modelId="{6FBB8915-F498-463A-8104-5E66433AD567}">
      <dgm:prSet/>
      <dgm:spPr/>
      <dgm:t>
        <a:bodyPr/>
        <a:lstStyle/>
        <a:p>
          <a:r>
            <a:rPr lang="en-US"/>
            <a:t>Activity: Basketball Ball-Handling Skills</a:t>
          </a:r>
        </a:p>
      </dgm:t>
    </dgm:pt>
    <dgm:pt modelId="{A9697BF7-B040-41A0-B527-37B89156B526}" type="parTrans" cxnId="{58C9A163-36BB-4430-9E07-C163CE8554EE}">
      <dgm:prSet/>
      <dgm:spPr/>
      <dgm:t>
        <a:bodyPr/>
        <a:lstStyle/>
        <a:p>
          <a:endParaRPr lang="en-US"/>
        </a:p>
      </dgm:t>
    </dgm:pt>
    <dgm:pt modelId="{E4F11884-0994-43C1-A90D-FBFD14A8A658}" type="sibTrans" cxnId="{58C9A163-36BB-4430-9E07-C163CE8554EE}">
      <dgm:prSet/>
      <dgm:spPr/>
      <dgm:t>
        <a:bodyPr/>
        <a:lstStyle/>
        <a:p>
          <a:endParaRPr lang="en-US"/>
        </a:p>
      </dgm:t>
    </dgm:pt>
    <dgm:pt modelId="{4670E284-3253-44AA-8DFA-1C15A12E3C7D}">
      <dgm:prSet/>
      <dgm:spPr/>
      <dgm:t>
        <a:bodyPr/>
        <a:lstStyle/>
        <a:p>
          <a:r>
            <a:rPr lang="en-US" dirty="0"/>
            <a:t>Cool Down: </a:t>
          </a:r>
          <a:r>
            <a:rPr lang="en-US" dirty="0" err="1"/>
            <a:t>Darebee</a:t>
          </a:r>
          <a:r>
            <a:rPr lang="en-US" dirty="0"/>
            <a:t> Care Package</a:t>
          </a:r>
        </a:p>
      </dgm:t>
    </dgm:pt>
    <dgm:pt modelId="{63DDD3CA-D894-48C2-B216-AF5E187141FB}" type="parTrans" cxnId="{E08812D8-8A83-4F41-8A3C-F90A33F2D4E5}">
      <dgm:prSet/>
      <dgm:spPr/>
      <dgm:t>
        <a:bodyPr/>
        <a:lstStyle/>
        <a:p>
          <a:endParaRPr lang="en-US"/>
        </a:p>
      </dgm:t>
    </dgm:pt>
    <dgm:pt modelId="{3175757B-83F2-4FD8-BFBD-DD4F3612B624}" type="sibTrans" cxnId="{E08812D8-8A83-4F41-8A3C-F90A33F2D4E5}">
      <dgm:prSet/>
      <dgm:spPr/>
      <dgm:t>
        <a:bodyPr/>
        <a:lstStyle/>
        <a:p>
          <a:endParaRPr lang="en-US"/>
        </a:p>
      </dgm:t>
    </dgm:pt>
    <dgm:pt modelId="{42F6B4CF-F8FB-4E6C-B807-965612E4BC10}">
      <dgm:prSet/>
      <dgm:spPr/>
      <dgm:t>
        <a:bodyPr/>
        <a:lstStyle/>
        <a:p>
          <a:r>
            <a:rPr lang="en-US" b="1"/>
            <a:t>What’s Due?</a:t>
          </a:r>
        </a:p>
      </dgm:t>
    </dgm:pt>
    <dgm:pt modelId="{17F50526-2877-44D2-B086-3F3CC9CB31A4}" type="parTrans" cxnId="{153CEC9A-CC38-4FFF-9D25-ED72792983F7}">
      <dgm:prSet/>
      <dgm:spPr/>
      <dgm:t>
        <a:bodyPr/>
        <a:lstStyle/>
        <a:p>
          <a:endParaRPr lang="en-US"/>
        </a:p>
      </dgm:t>
    </dgm:pt>
    <dgm:pt modelId="{728B8CDA-AE8E-4427-9664-4BD974615FBD}" type="sibTrans" cxnId="{153CEC9A-CC38-4FFF-9D25-ED72792983F7}">
      <dgm:prSet/>
      <dgm:spPr/>
      <dgm:t>
        <a:bodyPr/>
        <a:lstStyle/>
        <a:p>
          <a:endParaRPr lang="en-US"/>
        </a:p>
      </dgm:t>
    </dgm:pt>
    <dgm:pt modelId="{22A3D1CC-B268-49DE-9BD6-F0CE494B7A30}">
      <dgm:prSet/>
      <dgm:spPr/>
      <dgm:t>
        <a:bodyPr/>
        <a:lstStyle/>
        <a:p>
          <a:r>
            <a:rPr lang="en-US"/>
            <a:t>No Exit tickets this week </a:t>
          </a:r>
          <a:r>
            <a:rPr lang="en-US">
              <a:sym typeface="Wingdings" panose="05000000000000000000" pitchFamily="2" charset="2"/>
            </a:rPr>
            <a:t></a:t>
          </a:r>
          <a:endParaRPr lang="en-US"/>
        </a:p>
      </dgm:t>
    </dgm:pt>
    <dgm:pt modelId="{AD2EBAA9-4E95-4F93-9F16-A892288698C0}" type="parTrans" cxnId="{8043F5C2-E493-45C7-BBE2-9611FEF37B75}">
      <dgm:prSet/>
      <dgm:spPr/>
      <dgm:t>
        <a:bodyPr/>
        <a:lstStyle/>
        <a:p>
          <a:endParaRPr lang="en-US"/>
        </a:p>
      </dgm:t>
    </dgm:pt>
    <dgm:pt modelId="{13BA4EC5-755B-4C69-A2D9-666D27B75D99}" type="sibTrans" cxnId="{8043F5C2-E493-45C7-BBE2-9611FEF37B75}">
      <dgm:prSet/>
      <dgm:spPr/>
      <dgm:t>
        <a:bodyPr/>
        <a:lstStyle/>
        <a:p>
          <a:endParaRPr lang="en-US"/>
        </a:p>
      </dgm:t>
    </dgm:pt>
    <dgm:pt modelId="{DF029ED2-1C06-4CA0-B7EE-306488325781}">
      <dgm:prSet/>
      <dgm:spPr/>
      <dgm:t>
        <a:bodyPr/>
        <a:lstStyle/>
        <a:p>
          <a:r>
            <a:rPr lang="en-US"/>
            <a:t>Enjoy Spring Break! </a:t>
          </a:r>
          <a:r>
            <a:rPr lang="en-US">
              <a:sym typeface="Wingdings" panose="05000000000000000000" pitchFamily="2" charset="2"/>
            </a:rPr>
            <a:t></a:t>
          </a:r>
          <a:endParaRPr lang="en-US"/>
        </a:p>
      </dgm:t>
    </dgm:pt>
    <dgm:pt modelId="{2F5BF076-AB13-4374-95A6-3DB487EFBEB9}" type="parTrans" cxnId="{A958A230-D451-46EF-B844-61C0FCD2D346}">
      <dgm:prSet/>
      <dgm:spPr/>
      <dgm:t>
        <a:bodyPr/>
        <a:lstStyle/>
        <a:p>
          <a:endParaRPr lang="en-US"/>
        </a:p>
      </dgm:t>
    </dgm:pt>
    <dgm:pt modelId="{93457583-6E87-4DF6-B2EF-8E1120C96739}" type="sibTrans" cxnId="{A958A230-D451-46EF-B844-61C0FCD2D346}">
      <dgm:prSet/>
      <dgm:spPr/>
      <dgm:t>
        <a:bodyPr/>
        <a:lstStyle/>
        <a:p>
          <a:endParaRPr lang="en-US"/>
        </a:p>
      </dgm:t>
    </dgm:pt>
    <dgm:pt modelId="{07CB8956-5F1C-452F-B817-3D0FBDDA12C1}" type="pres">
      <dgm:prSet presAssocID="{C7E5EE11-BFF0-4A77-857C-B4B458B54FEF}" presName="linear" presStyleCnt="0">
        <dgm:presLayoutVars>
          <dgm:dir/>
          <dgm:animLvl val="lvl"/>
          <dgm:resizeHandles val="exact"/>
        </dgm:presLayoutVars>
      </dgm:prSet>
      <dgm:spPr/>
    </dgm:pt>
    <dgm:pt modelId="{BEF471D6-6922-4942-BC2D-02F94C93A6A6}" type="pres">
      <dgm:prSet presAssocID="{12829BC4-681A-4025-8192-1D219BD7FE57}" presName="parentLin" presStyleCnt="0"/>
      <dgm:spPr/>
    </dgm:pt>
    <dgm:pt modelId="{F5698E9C-A0BE-49F5-85B6-BEA6D90191C6}" type="pres">
      <dgm:prSet presAssocID="{12829BC4-681A-4025-8192-1D219BD7FE57}" presName="parentLeftMargin" presStyleLbl="node1" presStyleIdx="0" presStyleCnt="2"/>
      <dgm:spPr/>
    </dgm:pt>
    <dgm:pt modelId="{77C81E50-2A68-4ABE-80AE-70A063EAF75F}" type="pres">
      <dgm:prSet presAssocID="{12829BC4-681A-4025-8192-1D219BD7FE57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0DEF5C30-ED13-4CCC-A52C-799EA827CBFA}" type="pres">
      <dgm:prSet presAssocID="{12829BC4-681A-4025-8192-1D219BD7FE57}" presName="negativeSpace" presStyleCnt="0"/>
      <dgm:spPr/>
    </dgm:pt>
    <dgm:pt modelId="{645A9122-22B4-4862-BF55-EF3C7D851A4D}" type="pres">
      <dgm:prSet presAssocID="{12829BC4-681A-4025-8192-1D219BD7FE57}" presName="childText" presStyleLbl="conFgAcc1" presStyleIdx="0" presStyleCnt="2">
        <dgm:presLayoutVars>
          <dgm:bulletEnabled val="1"/>
        </dgm:presLayoutVars>
      </dgm:prSet>
      <dgm:spPr/>
    </dgm:pt>
    <dgm:pt modelId="{73DCBC9D-E2FF-4889-98C2-715C3CDCCC5E}" type="pres">
      <dgm:prSet presAssocID="{44C08FD9-BA8F-4A76-85B5-46D5F68E6877}" presName="spaceBetweenRectangles" presStyleCnt="0"/>
      <dgm:spPr/>
    </dgm:pt>
    <dgm:pt modelId="{E60E2D7F-2C62-4076-A4CC-6FEE5D4EF913}" type="pres">
      <dgm:prSet presAssocID="{42F6B4CF-F8FB-4E6C-B807-965612E4BC10}" presName="parentLin" presStyleCnt="0"/>
      <dgm:spPr/>
    </dgm:pt>
    <dgm:pt modelId="{F36DEDB2-FCCD-4BA6-88EC-4DF5A78C223E}" type="pres">
      <dgm:prSet presAssocID="{42F6B4CF-F8FB-4E6C-B807-965612E4BC10}" presName="parentLeftMargin" presStyleLbl="node1" presStyleIdx="0" presStyleCnt="2"/>
      <dgm:spPr/>
    </dgm:pt>
    <dgm:pt modelId="{1C9AFD0F-A2E3-45EA-BC8E-59DFC2C5A6E8}" type="pres">
      <dgm:prSet presAssocID="{42F6B4CF-F8FB-4E6C-B807-965612E4BC10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2C2C7D0F-A938-486F-9B90-0B2B47051321}" type="pres">
      <dgm:prSet presAssocID="{42F6B4CF-F8FB-4E6C-B807-965612E4BC10}" presName="negativeSpace" presStyleCnt="0"/>
      <dgm:spPr/>
    </dgm:pt>
    <dgm:pt modelId="{2D719C59-B325-4F2A-91D6-DB0E891E7DFF}" type="pres">
      <dgm:prSet presAssocID="{42F6B4CF-F8FB-4E6C-B807-965612E4BC10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93873005-A3C0-4836-9BC5-91AF45F119B2}" type="presOf" srcId="{318910F8-4960-444B-B262-976584071C86}" destId="{645A9122-22B4-4862-BF55-EF3C7D851A4D}" srcOrd="0" destOrd="2" presId="urn:microsoft.com/office/officeart/2005/8/layout/list1"/>
    <dgm:cxn modelId="{2A13E515-D21F-44EF-B6E8-FD3DE861AF92}" srcId="{12829BC4-681A-4025-8192-1D219BD7FE57}" destId="{13004D11-A623-4500-8A95-6C33245179BA}" srcOrd="1" destOrd="0" parTransId="{E3A93CE5-5773-41AF-A276-14A6AD8C9CDE}" sibTransId="{4E021770-9619-494C-AA5F-49EBFCF65F33}"/>
    <dgm:cxn modelId="{A958A230-D451-46EF-B844-61C0FCD2D346}" srcId="{42F6B4CF-F8FB-4E6C-B807-965612E4BC10}" destId="{DF029ED2-1C06-4CA0-B7EE-306488325781}" srcOrd="1" destOrd="0" parTransId="{2F5BF076-AB13-4374-95A6-3DB487EFBEB9}" sibTransId="{93457583-6E87-4DF6-B2EF-8E1120C96739}"/>
    <dgm:cxn modelId="{7E3D933C-6BC8-4A02-B939-790C75B04017}" type="presOf" srcId="{22A3D1CC-B268-49DE-9BD6-F0CE494B7A30}" destId="{2D719C59-B325-4F2A-91D6-DB0E891E7DFF}" srcOrd="0" destOrd="0" presId="urn:microsoft.com/office/officeart/2005/8/layout/list1"/>
    <dgm:cxn modelId="{017EB940-D189-4128-9832-16BDE86547C6}" type="presOf" srcId="{DF029ED2-1C06-4CA0-B7EE-306488325781}" destId="{2D719C59-B325-4F2A-91D6-DB0E891E7DFF}" srcOrd="0" destOrd="1" presId="urn:microsoft.com/office/officeart/2005/8/layout/list1"/>
    <dgm:cxn modelId="{18FE7260-5F7E-4847-8770-6B56294070CC}" type="presOf" srcId="{4670E284-3253-44AA-8DFA-1C15A12E3C7D}" destId="{645A9122-22B4-4862-BF55-EF3C7D851A4D}" srcOrd="0" destOrd="4" presId="urn:microsoft.com/office/officeart/2005/8/layout/list1"/>
    <dgm:cxn modelId="{58C9A163-36BB-4430-9E07-C163CE8554EE}" srcId="{12829BC4-681A-4025-8192-1D219BD7FE57}" destId="{6FBB8915-F498-463A-8104-5E66433AD567}" srcOrd="3" destOrd="0" parTransId="{A9697BF7-B040-41A0-B527-37B89156B526}" sibTransId="{E4F11884-0994-43C1-A90D-FBFD14A8A658}"/>
    <dgm:cxn modelId="{C0CCEE63-9E29-4EAC-894F-036D131C4507}" type="presOf" srcId="{C7E5EE11-BFF0-4A77-857C-B4B458B54FEF}" destId="{07CB8956-5F1C-452F-B817-3D0FBDDA12C1}" srcOrd="0" destOrd="0" presId="urn:microsoft.com/office/officeart/2005/8/layout/list1"/>
    <dgm:cxn modelId="{1AEA2047-B74E-47EE-A352-FF9806010860}" type="presOf" srcId="{12829BC4-681A-4025-8192-1D219BD7FE57}" destId="{77C81E50-2A68-4ABE-80AE-70A063EAF75F}" srcOrd="1" destOrd="0" presId="urn:microsoft.com/office/officeart/2005/8/layout/list1"/>
    <dgm:cxn modelId="{48A0E588-2F7F-4916-AA21-782E07B58F0D}" type="presOf" srcId="{13004D11-A623-4500-8A95-6C33245179BA}" destId="{645A9122-22B4-4862-BF55-EF3C7D851A4D}" srcOrd="0" destOrd="1" presId="urn:microsoft.com/office/officeart/2005/8/layout/list1"/>
    <dgm:cxn modelId="{8DF6598F-E027-4B8D-AC72-81365E8A9634}" type="presOf" srcId="{04AB47A8-738B-408E-BA62-739634506D2B}" destId="{645A9122-22B4-4862-BF55-EF3C7D851A4D}" srcOrd="0" destOrd="0" presId="urn:microsoft.com/office/officeart/2005/8/layout/list1"/>
    <dgm:cxn modelId="{153CEC9A-CC38-4FFF-9D25-ED72792983F7}" srcId="{C7E5EE11-BFF0-4A77-857C-B4B458B54FEF}" destId="{42F6B4CF-F8FB-4E6C-B807-965612E4BC10}" srcOrd="1" destOrd="0" parTransId="{17F50526-2877-44D2-B086-3F3CC9CB31A4}" sibTransId="{728B8CDA-AE8E-4427-9664-4BD974615FBD}"/>
    <dgm:cxn modelId="{5EA2B0B0-0170-4820-85DB-E44C1A3308D8}" type="presOf" srcId="{42F6B4CF-F8FB-4E6C-B807-965612E4BC10}" destId="{F36DEDB2-FCCD-4BA6-88EC-4DF5A78C223E}" srcOrd="0" destOrd="0" presId="urn:microsoft.com/office/officeart/2005/8/layout/list1"/>
    <dgm:cxn modelId="{8043F5C2-E493-45C7-BBE2-9611FEF37B75}" srcId="{42F6B4CF-F8FB-4E6C-B807-965612E4BC10}" destId="{22A3D1CC-B268-49DE-9BD6-F0CE494B7A30}" srcOrd="0" destOrd="0" parTransId="{AD2EBAA9-4E95-4F93-9F16-A892288698C0}" sibTransId="{13BA4EC5-755B-4C69-A2D9-666D27B75D99}"/>
    <dgm:cxn modelId="{9C2BD0C6-68AD-4D6B-BF1E-81BD5109C7CF}" srcId="{12829BC4-681A-4025-8192-1D219BD7FE57}" destId="{318910F8-4960-444B-B262-976584071C86}" srcOrd="2" destOrd="0" parTransId="{F4555A67-BF91-47A0-8408-A16C46C7BBFD}" sibTransId="{A3223D2C-CAC0-4DCD-9D67-2CD1630F5BD0}"/>
    <dgm:cxn modelId="{E08812D8-8A83-4F41-8A3C-F90A33F2D4E5}" srcId="{12829BC4-681A-4025-8192-1D219BD7FE57}" destId="{4670E284-3253-44AA-8DFA-1C15A12E3C7D}" srcOrd="4" destOrd="0" parTransId="{63DDD3CA-D894-48C2-B216-AF5E187141FB}" sibTransId="{3175757B-83F2-4FD8-BFBD-DD4F3612B624}"/>
    <dgm:cxn modelId="{31A59BDD-CE99-4464-8795-71082E90F444}" srcId="{C7E5EE11-BFF0-4A77-857C-B4B458B54FEF}" destId="{12829BC4-681A-4025-8192-1D219BD7FE57}" srcOrd="0" destOrd="0" parTransId="{6FDBCBF7-03AE-421D-9AC5-D845F22F3D1B}" sibTransId="{44C08FD9-BA8F-4A76-85B5-46D5F68E6877}"/>
    <dgm:cxn modelId="{DDB1D3E0-9568-44CC-8771-34E9F98DC5B8}" type="presOf" srcId="{12829BC4-681A-4025-8192-1D219BD7FE57}" destId="{F5698E9C-A0BE-49F5-85B6-BEA6D90191C6}" srcOrd="0" destOrd="0" presId="urn:microsoft.com/office/officeart/2005/8/layout/list1"/>
    <dgm:cxn modelId="{8B9E67E5-D5BB-4302-97E3-B1601FAAF7EE}" type="presOf" srcId="{6FBB8915-F498-463A-8104-5E66433AD567}" destId="{645A9122-22B4-4862-BF55-EF3C7D851A4D}" srcOrd="0" destOrd="3" presId="urn:microsoft.com/office/officeart/2005/8/layout/list1"/>
    <dgm:cxn modelId="{AFA595EF-7BDE-4EC4-8E06-C91FF179911F}" type="presOf" srcId="{42F6B4CF-F8FB-4E6C-B807-965612E4BC10}" destId="{1C9AFD0F-A2E3-45EA-BC8E-59DFC2C5A6E8}" srcOrd="1" destOrd="0" presId="urn:microsoft.com/office/officeart/2005/8/layout/list1"/>
    <dgm:cxn modelId="{4461A0F3-A95D-47FC-B6F5-F8859639F11D}" srcId="{12829BC4-681A-4025-8192-1D219BD7FE57}" destId="{04AB47A8-738B-408E-BA62-739634506D2B}" srcOrd="0" destOrd="0" parTransId="{E6DB0B8C-962E-427F-8307-FF1EB324E11E}" sibTransId="{D9B9E1D9-93D8-4D48-BAA5-4B5F6947125D}"/>
    <dgm:cxn modelId="{9DF1039C-4EA4-4EFA-9328-E544C0615648}" type="presParOf" srcId="{07CB8956-5F1C-452F-B817-3D0FBDDA12C1}" destId="{BEF471D6-6922-4942-BC2D-02F94C93A6A6}" srcOrd="0" destOrd="0" presId="urn:microsoft.com/office/officeart/2005/8/layout/list1"/>
    <dgm:cxn modelId="{DD69FE9B-7F34-4EE6-95D9-479A97F890F4}" type="presParOf" srcId="{BEF471D6-6922-4942-BC2D-02F94C93A6A6}" destId="{F5698E9C-A0BE-49F5-85B6-BEA6D90191C6}" srcOrd="0" destOrd="0" presId="urn:microsoft.com/office/officeart/2005/8/layout/list1"/>
    <dgm:cxn modelId="{9903FF26-32A9-4385-8588-49C3671497A2}" type="presParOf" srcId="{BEF471D6-6922-4942-BC2D-02F94C93A6A6}" destId="{77C81E50-2A68-4ABE-80AE-70A063EAF75F}" srcOrd="1" destOrd="0" presId="urn:microsoft.com/office/officeart/2005/8/layout/list1"/>
    <dgm:cxn modelId="{6C592430-FE10-4342-98F1-FB3F2A240553}" type="presParOf" srcId="{07CB8956-5F1C-452F-B817-3D0FBDDA12C1}" destId="{0DEF5C30-ED13-4CCC-A52C-799EA827CBFA}" srcOrd="1" destOrd="0" presId="urn:microsoft.com/office/officeart/2005/8/layout/list1"/>
    <dgm:cxn modelId="{E9BC8758-4AE5-492D-8BA7-89A4E33CC8DD}" type="presParOf" srcId="{07CB8956-5F1C-452F-B817-3D0FBDDA12C1}" destId="{645A9122-22B4-4862-BF55-EF3C7D851A4D}" srcOrd="2" destOrd="0" presId="urn:microsoft.com/office/officeart/2005/8/layout/list1"/>
    <dgm:cxn modelId="{E519C97E-3C40-4BC4-A233-78B0F828B107}" type="presParOf" srcId="{07CB8956-5F1C-452F-B817-3D0FBDDA12C1}" destId="{73DCBC9D-E2FF-4889-98C2-715C3CDCCC5E}" srcOrd="3" destOrd="0" presId="urn:microsoft.com/office/officeart/2005/8/layout/list1"/>
    <dgm:cxn modelId="{8B533CA8-FEC3-4755-AA04-8E11326EF860}" type="presParOf" srcId="{07CB8956-5F1C-452F-B817-3D0FBDDA12C1}" destId="{E60E2D7F-2C62-4076-A4CC-6FEE5D4EF913}" srcOrd="4" destOrd="0" presId="urn:microsoft.com/office/officeart/2005/8/layout/list1"/>
    <dgm:cxn modelId="{CADE7F4B-7664-4B34-8218-4A4A136E869D}" type="presParOf" srcId="{E60E2D7F-2C62-4076-A4CC-6FEE5D4EF913}" destId="{F36DEDB2-FCCD-4BA6-88EC-4DF5A78C223E}" srcOrd="0" destOrd="0" presId="urn:microsoft.com/office/officeart/2005/8/layout/list1"/>
    <dgm:cxn modelId="{EF359AD7-893E-4DC3-ACC5-80179171867C}" type="presParOf" srcId="{E60E2D7F-2C62-4076-A4CC-6FEE5D4EF913}" destId="{1C9AFD0F-A2E3-45EA-BC8E-59DFC2C5A6E8}" srcOrd="1" destOrd="0" presId="urn:microsoft.com/office/officeart/2005/8/layout/list1"/>
    <dgm:cxn modelId="{402B0608-09A0-4EEB-AB4A-5AAC3016D9C4}" type="presParOf" srcId="{07CB8956-5F1C-452F-B817-3D0FBDDA12C1}" destId="{2C2C7D0F-A938-486F-9B90-0B2B47051321}" srcOrd="5" destOrd="0" presId="urn:microsoft.com/office/officeart/2005/8/layout/list1"/>
    <dgm:cxn modelId="{7E0D9DD4-2CFE-47A2-80E3-46B91713B84F}" type="presParOf" srcId="{07CB8956-5F1C-452F-B817-3D0FBDDA12C1}" destId="{2D719C59-B325-4F2A-91D6-DB0E891E7DFF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CAFBC8-2EDB-4702-971C-6C8D993C5D95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4D83997-CF40-4438-8ABD-CBAAE7D53899}">
      <dgm:prSet/>
      <dgm:spPr/>
      <dgm:t>
        <a:bodyPr/>
        <a:lstStyle/>
        <a:p>
          <a:r>
            <a:rPr lang="en-US"/>
            <a:t>I can work hard at home and in school to improve my physical fitness</a:t>
          </a:r>
        </a:p>
      </dgm:t>
    </dgm:pt>
    <dgm:pt modelId="{E258AD2C-208B-482A-A246-EA34F6151984}" type="parTrans" cxnId="{6AB1154A-5B56-45BC-8A3A-4D6A6745FE65}">
      <dgm:prSet/>
      <dgm:spPr/>
      <dgm:t>
        <a:bodyPr/>
        <a:lstStyle/>
        <a:p>
          <a:endParaRPr lang="en-US"/>
        </a:p>
      </dgm:t>
    </dgm:pt>
    <dgm:pt modelId="{48C7CCCC-E5D2-4B2F-A8EF-09F7BED9F423}" type="sibTrans" cxnId="{6AB1154A-5B56-45BC-8A3A-4D6A6745FE65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C19663B1-3722-4C1F-8F90-BDCE8941A278}">
      <dgm:prSet/>
      <dgm:spPr/>
      <dgm:t>
        <a:bodyPr/>
        <a:lstStyle/>
        <a:p>
          <a:r>
            <a:rPr lang="en-US"/>
            <a:t>I can explain the purpose of ball-handling in basketball</a:t>
          </a:r>
        </a:p>
      </dgm:t>
    </dgm:pt>
    <dgm:pt modelId="{ECBC7DF5-D34D-43BA-9B95-8BB6091F237A}" type="parTrans" cxnId="{AB7341C6-46F6-4781-B917-D6E30FFF7EA9}">
      <dgm:prSet/>
      <dgm:spPr/>
      <dgm:t>
        <a:bodyPr/>
        <a:lstStyle/>
        <a:p>
          <a:endParaRPr lang="en-US"/>
        </a:p>
      </dgm:t>
    </dgm:pt>
    <dgm:pt modelId="{9E890D7B-D861-4F8B-A64A-84110596AECD}" type="sibTrans" cxnId="{AB7341C6-46F6-4781-B917-D6E30FFF7EA9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42F4ACF4-DC14-454C-B736-EAC320DD5980}">
      <dgm:prSet/>
      <dgm:spPr/>
      <dgm:t>
        <a:bodyPr/>
        <a:lstStyle/>
        <a:p>
          <a:r>
            <a:rPr lang="en-US"/>
            <a:t>I can work hard to improve my basketball ball-handling skills</a:t>
          </a:r>
        </a:p>
      </dgm:t>
    </dgm:pt>
    <dgm:pt modelId="{CF0282F1-0CBB-4B43-9302-B5D9473C8156}" type="parTrans" cxnId="{7ED9448B-9F11-43F1-B788-FFDBBD1A6EC7}">
      <dgm:prSet/>
      <dgm:spPr/>
      <dgm:t>
        <a:bodyPr/>
        <a:lstStyle/>
        <a:p>
          <a:endParaRPr lang="en-US"/>
        </a:p>
      </dgm:t>
    </dgm:pt>
    <dgm:pt modelId="{CECC1DAF-96EE-486C-8E63-DE1190CFCE57}" type="sibTrans" cxnId="{7ED9448B-9F11-43F1-B788-FFDBBD1A6EC7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E7D71485-ED0C-4FA5-A0EB-1CCEA9430907}" type="pres">
      <dgm:prSet presAssocID="{0FCAFBC8-2EDB-4702-971C-6C8D993C5D95}" presName="Name0" presStyleCnt="0">
        <dgm:presLayoutVars>
          <dgm:animLvl val="lvl"/>
          <dgm:resizeHandles val="exact"/>
        </dgm:presLayoutVars>
      </dgm:prSet>
      <dgm:spPr/>
    </dgm:pt>
    <dgm:pt modelId="{39ABB471-4741-4C62-84C6-894A46FB4D28}" type="pres">
      <dgm:prSet presAssocID="{94D83997-CF40-4438-8ABD-CBAAE7D53899}" presName="compositeNode" presStyleCnt="0">
        <dgm:presLayoutVars>
          <dgm:bulletEnabled val="1"/>
        </dgm:presLayoutVars>
      </dgm:prSet>
      <dgm:spPr/>
    </dgm:pt>
    <dgm:pt modelId="{6AAADFD6-7902-40AC-BCAC-47455BD1E9B6}" type="pres">
      <dgm:prSet presAssocID="{94D83997-CF40-4438-8ABD-CBAAE7D53899}" presName="bgRect" presStyleLbl="bgAccFollowNode1" presStyleIdx="0" presStyleCnt="3"/>
      <dgm:spPr/>
    </dgm:pt>
    <dgm:pt modelId="{6CBAD421-51F6-4165-A490-2FAC661DB0EB}" type="pres">
      <dgm:prSet presAssocID="{48C7CCCC-E5D2-4B2F-A8EF-09F7BED9F423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D6AF8EEA-ADA6-4BF6-823F-23B9690B4453}" type="pres">
      <dgm:prSet presAssocID="{94D83997-CF40-4438-8ABD-CBAAE7D53899}" presName="bottomLine" presStyleLbl="alignNode1" presStyleIdx="1" presStyleCnt="6">
        <dgm:presLayoutVars/>
      </dgm:prSet>
      <dgm:spPr/>
    </dgm:pt>
    <dgm:pt modelId="{C18E0BB8-208C-4700-9D62-222EF6A6E383}" type="pres">
      <dgm:prSet presAssocID="{94D83997-CF40-4438-8ABD-CBAAE7D53899}" presName="nodeText" presStyleLbl="bgAccFollowNode1" presStyleIdx="0" presStyleCnt="3">
        <dgm:presLayoutVars>
          <dgm:bulletEnabled val="1"/>
        </dgm:presLayoutVars>
      </dgm:prSet>
      <dgm:spPr/>
    </dgm:pt>
    <dgm:pt modelId="{C73AA488-13AC-4932-A42D-D94D5111266A}" type="pres">
      <dgm:prSet presAssocID="{48C7CCCC-E5D2-4B2F-A8EF-09F7BED9F423}" presName="sibTrans" presStyleCnt="0"/>
      <dgm:spPr/>
    </dgm:pt>
    <dgm:pt modelId="{D6368ADA-670A-4B4B-BB17-E1EB2A509AB5}" type="pres">
      <dgm:prSet presAssocID="{C19663B1-3722-4C1F-8F90-BDCE8941A278}" presName="compositeNode" presStyleCnt="0">
        <dgm:presLayoutVars>
          <dgm:bulletEnabled val="1"/>
        </dgm:presLayoutVars>
      </dgm:prSet>
      <dgm:spPr/>
    </dgm:pt>
    <dgm:pt modelId="{E65B463D-4656-4D2D-A335-87ED3054AD4D}" type="pres">
      <dgm:prSet presAssocID="{C19663B1-3722-4C1F-8F90-BDCE8941A278}" presName="bgRect" presStyleLbl="bgAccFollowNode1" presStyleIdx="1" presStyleCnt="3"/>
      <dgm:spPr/>
    </dgm:pt>
    <dgm:pt modelId="{8AF9C665-9BC3-41F6-AF96-B4894AAB1F7A}" type="pres">
      <dgm:prSet presAssocID="{9E890D7B-D861-4F8B-A64A-84110596AECD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9E5DFA16-0A57-4395-BFAD-AF95F10A3A24}" type="pres">
      <dgm:prSet presAssocID="{C19663B1-3722-4C1F-8F90-BDCE8941A278}" presName="bottomLine" presStyleLbl="alignNode1" presStyleIdx="3" presStyleCnt="6">
        <dgm:presLayoutVars/>
      </dgm:prSet>
      <dgm:spPr/>
    </dgm:pt>
    <dgm:pt modelId="{78F4CE02-E45C-4860-810D-72D0DDD74FA6}" type="pres">
      <dgm:prSet presAssocID="{C19663B1-3722-4C1F-8F90-BDCE8941A278}" presName="nodeText" presStyleLbl="bgAccFollowNode1" presStyleIdx="1" presStyleCnt="3">
        <dgm:presLayoutVars>
          <dgm:bulletEnabled val="1"/>
        </dgm:presLayoutVars>
      </dgm:prSet>
      <dgm:spPr/>
    </dgm:pt>
    <dgm:pt modelId="{2F92EAF9-7ED0-40E4-85B2-FC682D9E52A6}" type="pres">
      <dgm:prSet presAssocID="{9E890D7B-D861-4F8B-A64A-84110596AECD}" presName="sibTrans" presStyleCnt="0"/>
      <dgm:spPr/>
    </dgm:pt>
    <dgm:pt modelId="{1EC431D7-52AB-4C0E-AB0F-01EF05B0146E}" type="pres">
      <dgm:prSet presAssocID="{42F4ACF4-DC14-454C-B736-EAC320DD5980}" presName="compositeNode" presStyleCnt="0">
        <dgm:presLayoutVars>
          <dgm:bulletEnabled val="1"/>
        </dgm:presLayoutVars>
      </dgm:prSet>
      <dgm:spPr/>
    </dgm:pt>
    <dgm:pt modelId="{0421FBCC-4E71-4731-A04C-DACE0223E6BE}" type="pres">
      <dgm:prSet presAssocID="{42F4ACF4-DC14-454C-B736-EAC320DD5980}" presName="bgRect" presStyleLbl="bgAccFollowNode1" presStyleIdx="2" presStyleCnt="3"/>
      <dgm:spPr/>
    </dgm:pt>
    <dgm:pt modelId="{03224303-0739-46F7-99A1-F567B45D8CFF}" type="pres">
      <dgm:prSet presAssocID="{CECC1DAF-96EE-486C-8E63-DE1190CFCE57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DB505BD5-BFA0-4F20-9B22-5C2E9D1F0C9A}" type="pres">
      <dgm:prSet presAssocID="{42F4ACF4-DC14-454C-B736-EAC320DD5980}" presName="bottomLine" presStyleLbl="alignNode1" presStyleIdx="5" presStyleCnt="6">
        <dgm:presLayoutVars/>
      </dgm:prSet>
      <dgm:spPr/>
    </dgm:pt>
    <dgm:pt modelId="{0024A977-CC0F-4CAA-BE43-CC46B670D1F1}" type="pres">
      <dgm:prSet presAssocID="{42F4ACF4-DC14-454C-B736-EAC320DD5980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9646895C-66E8-435F-B3D2-11550C76710B}" type="presOf" srcId="{94D83997-CF40-4438-8ABD-CBAAE7D53899}" destId="{C18E0BB8-208C-4700-9D62-222EF6A6E383}" srcOrd="1" destOrd="0" presId="urn:microsoft.com/office/officeart/2016/7/layout/BasicLinearProcessNumbered"/>
    <dgm:cxn modelId="{5B579364-5456-445D-B8AD-27AE6FBA5479}" type="presOf" srcId="{C19663B1-3722-4C1F-8F90-BDCE8941A278}" destId="{E65B463D-4656-4D2D-A335-87ED3054AD4D}" srcOrd="0" destOrd="0" presId="urn:microsoft.com/office/officeart/2016/7/layout/BasicLinearProcessNumbered"/>
    <dgm:cxn modelId="{6AB1154A-5B56-45BC-8A3A-4D6A6745FE65}" srcId="{0FCAFBC8-2EDB-4702-971C-6C8D993C5D95}" destId="{94D83997-CF40-4438-8ABD-CBAAE7D53899}" srcOrd="0" destOrd="0" parTransId="{E258AD2C-208B-482A-A246-EA34F6151984}" sibTransId="{48C7CCCC-E5D2-4B2F-A8EF-09F7BED9F423}"/>
    <dgm:cxn modelId="{C7387372-177D-489F-820D-FC47BE68D3C7}" type="presOf" srcId="{42F4ACF4-DC14-454C-B736-EAC320DD5980}" destId="{0024A977-CC0F-4CAA-BE43-CC46B670D1F1}" srcOrd="1" destOrd="0" presId="urn:microsoft.com/office/officeart/2016/7/layout/BasicLinearProcessNumbered"/>
    <dgm:cxn modelId="{7ED9448B-9F11-43F1-B788-FFDBBD1A6EC7}" srcId="{0FCAFBC8-2EDB-4702-971C-6C8D993C5D95}" destId="{42F4ACF4-DC14-454C-B736-EAC320DD5980}" srcOrd="2" destOrd="0" parTransId="{CF0282F1-0CBB-4B43-9302-B5D9473C8156}" sibTransId="{CECC1DAF-96EE-486C-8E63-DE1190CFCE57}"/>
    <dgm:cxn modelId="{6F71D18F-CE4E-4B48-AD7F-F566256E6DD3}" type="presOf" srcId="{48C7CCCC-E5D2-4B2F-A8EF-09F7BED9F423}" destId="{6CBAD421-51F6-4165-A490-2FAC661DB0EB}" srcOrd="0" destOrd="0" presId="urn:microsoft.com/office/officeart/2016/7/layout/BasicLinearProcessNumbered"/>
    <dgm:cxn modelId="{3A22789E-ABC8-4118-83DC-F502A08C5017}" type="presOf" srcId="{94D83997-CF40-4438-8ABD-CBAAE7D53899}" destId="{6AAADFD6-7902-40AC-BCAC-47455BD1E9B6}" srcOrd="0" destOrd="0" presId="urn:microsoft.com/office/officeart/2016/7/layout/BasicLinearProcessNumbered"/>
    <dgm:cxn modelId="{6CEF34B0-A20E-477B-968C-5065B66EC3D7}" type="presOf" srcId="{C19663B1-3722-4C1F-8F90-BDCE8941A278}" destId="{78F4CE02-E45C-4860-810D-72D0DDD74FA6}" srcOrd="1" destOrd="0" presId="urn:microsoft.com/office/officeart/2016/7/layout/BasicLinearProcessNumbered"/>
    <dgm:cxn modelId="{CB69D8C5-3DD5-41A4-84AF-8FD04FCF2BB8}" type="presOf" srcId="{42F4ACF4-DC14-454C-B736-EAC320DD5980}" destId="{0421FBCC-4E71-4731-A04C-DACE0223E6BE}" srcOrd="0" destOrd="0" presId="urn:microsoft.com/office/officeart/2016/7/layout/BasicLinearProcessNumbered"/>
    <dgm:cxn modelId="{AB7341C6-46F6-4781-B917-D6E30FFF7EA9}" srcId="{0FCAFBC8-2EDB-4702-971C-6C8D993C5D95}" destId="{C19663B1-3722-4C1F-8F90-BDCE8941A278}" srcOrd="1" destOrd="0" parTransId="{ECBC7DF5-D34D-43BA-9B95-8BB6091F237A}" sibTransId="{9E890D7B-D861-4F8B-A64A-84110596AECD}"/>
    <dgm:cxn modelId="{6B2E35CF-2386-4808-B0D1-AE4A7C14CD33}" type="presOf" srcId="{9E890D7B-D861-4F8B-A64A-84110596AECD}" destId="{8AF9C665-9BC3-41F6-AF96-B4894AAB1F7A}" srcOrd="0" destOrd="0" presId="urn:microsoft.com/office/officeart/2016/7/layout/BasicLinearProcessNumbered"/>
    <dgm:cxn modelId="{94CFFADD-96E8-43FA-8FE2-75C0E5766FFB}" type="presOf" srcId="{0FCAFBC8-2EDB-4702-971C-6C8D993C5D95}" destId="{E7D71485-ED0C-4FA5-A0EB-1CCEA9430907}" srcOrd="0" destOrd="0" presId="urn:microsoft.com/office/officeart/2016/7/layout/BasicLinearProcessNumbered"/>
    <dgm:cxn modelId="{14FF42F5-167D-4580-B073-437BFD9AC7C4}" type="presOf" srcId="{CECC1DAF-96EE-486C-8E63-DE1190CFCE57}" destId="{03224303-0739-46F7-99A1-F567B45D8CFF}" srcOrd="0" destOrd="0" presId="urn:microsoft.com/office/officeart/2016/7/layout/BasicLinearProcessNumbered"/>
    <dgm:cxn modelId="{AE2A381D-094A-412F-AFAE-6C65CA114F44}" type="presParOf" srcId="{E7D71485-ED0C-4FA5-A0EB-1CCEA9430907}" destId="{39ABB471-4741-4C62-84C6-894A46FB4D28}" srcOrd="0" destOrd="0" presId="urn:microsoft.com/office/officeart/2016/7/layout/BasicLinearProcessNumbered"/>
    <dgm:cxn modelId="{437F3697-370A-4532-8873-45DFAB0077FA}" type="presParOf" srcId="{39ABB471-4741-4C62-84C6-894A46FB4D28}" destId="{6AAADFD6-7902-40AC-BCAC-47455BD1E9B6}" srcOrd="0" destOrd="0" presId="urn:microsoft.com/office/officeart/2016/7/layout/BasicLinearProcessNumbered"/>
    <dgm:cxn modelId="{C43A666D-4BE5-4F2F-81C1-483A32FED9CD}" type="presParOf" srcId="{39ABB471-4741-4C62-84C6-894A46FB4D28}" destId="{6CBAD421-51F6-4165-A490-2FAC661DB0EB}" srcOrd="1" destOrd="0" presId="urn:microsoft.com/office/officeart/2016/7/layout/BasicLinearProcessNumbered"/>
    <dgm:cxn modelId="{46DBA1CC-5C06-45C9-BD9F-F8E0C3AA5DD8}" type="presParOf" srcId="{39ABB471-4741-4C62-84C6-894A46FB4D28}" destId="{D6AF8EEA-ADA6-4BF6-823F-23B9690B4453}" srcOrd="2" destOrd="0" presId="urn:microsoft.com/office/officeart/2016/7/layout/BasicLinearProcessNumbered"/>
    <dgm:cxn modelId="{F1BAA6A4-3B51-4FBB-803B-EB7C654763BD}" type="presParOf" srcId="{39ABB471-4741-4C62-84C6-894A46FB4D28}" destId="{C18E0BB8-208C-4700-9D62-222EF6A6E383}" srcOrd="3" destOrd="0" presId="urn:microsoft.com/office/officeart/2016/7/layout/BasicLinearProcessNumbered"/>
    <dgm:cxn modelId="{676DE630-B675-4BD8-9FF0-A4CB7245AB41}" type="presParOf" srcId="{E7D71485-ED0C-4FA5-A0EB-1CCEA9430907}" destId="{C73AA488-13AC-4932-A42D-D94D5111266A}" srcOrd="1" destOrd="0" presId="urn:microsoft.com/office/officeart/2016/7/layout/BasicLinearProcessNumbered"/>
    <dgm:cxn modelId="{419F94D0-44AC-41E7-AC98-2880CF10CFB2}" type="presParOf" srcId="{E7D71485-ED0C-4FA5-A0EB-1CCEA9430907}" destId="{D6368ADA-670A-4B4B-BB17-E1EB2A509AB5}" srcOrd="2" destOrd="0" presId="urn:microsoft.com/office/officeart/2016/7/layout/BasicLinearProcessNumbered"/>
    <dgm:cxn modelId="{6CAE1374-702E-462E-A855-20A1F77D3AF2}" type="presParOf" srcId="{D6368ADA-670A-4B4B-BB17-E1EB2A509AB5}" destId="{E65B463D-4656-4D2D-A335-87ED3054AD4D}" srcOrd="0" destOrd="0" presId="urn:microsoft.com/office/officeart/2016/7/layout/BasicLinearProcessNumbered"/>
    <dgm:cxn modelId="{6943F769-1819-4229-A71F-BF7D8811F104}" type="presParOf" srcId="{D6368ADA-670A-4B4B-BB17-E1EB2A509AB5}" destId="{8AF9C665-9BC3-41F6-AF96-B4894AAB1F7A}" srcOrd="1" destOrd="0" presId="urn:microsoft.com/office/officeart/2016/7/layout/BasicLinearProcessNumbered"/>
    <dgm:cxn modelId="{F5C8A686-8CEF-481E-B2C4-23E30E478F54}" type="presParOf" srcId="{D6368ADA-670A-4B4B-BB17-E1EB2A509AB5}" destId="{9E5DFA16-0A57-4395-BFAD-AF95F10A3A24}" srcOrd="2" destOrd="0" presId="urn:microsoft.com/office/officeart/2016/7/layout/BasicLinearProcessNumbered"/>
    <dgm:cxn modelId="{F660314D-4F4C-4FD5-9603-6D4E9FFA6F09}" type="presParOf" srcId="{D6368ADA-670A-4B4B-BB17-E1EB2A509AB5}" destId="{78F4CE02-E45C-4860-810D-72D0DDD74FA6}" srcOrd="3" destOrd="0" presId="urn:microsoft.com/office/officeart/2016/7/layout/BasicLinearProcessNumbered"/>
    <dgm:cxn modelId="{A7FD456E-5228-46C7-AAAE-78AE6D074A4B}" type="presParOf" srcId="{E7D71485-ED0C-4FA5-A0EB-1CCEA9430907}" destId="{2F92EAF9-7ED0-40E4-85B2-FC682D9E52A6}" srcOrd="3" destOrd="0" presId="urn:microsoft.com/office/officeart/2016/7/layout/BasicLinearProcessNumbered"/>
    <dgm:cxn modelId="{19FFAE9A-2276-43FC-AB09-7539ACA2A4AA}" type="presParOf" srcId="{E7D71485-ED0C-4FA5-A0EB-1CCEA9430907}" destId="{1EC431D7-52AB-4C0E-AB0F-01EF05B0146E}" srcOrd="4" destOrd="0" presId="urn:microsoft.com/office/officeart/2016/7/layout/BasicLinearProcessNumbered"/>
    <dgm:cxn modelId="{DFF2F707-8773-4624-8CEF-8398DFD7762C}" type="presParOf" srcId="{1EC431D7-52AB-4C0E-AB0F-01EF05B0146E}" destId="{0421FBCC-4E71-4731-A04C-DACE0223E6BE}" srcOrd="0" destOrd="0" presId="urn:microsoft.com/office/officeart/2016/7/layout/BasicLinearProcessNumbered"/>
    <dgm:cxn modelId="{5A239EBF-5381-4707-9665-0DD9BE5195B1}" type="presParOf" srcId="{1EC431D7-52AB-4C0E-AB0F-01EF05B0146E}" destId="{03224303-0739-46F7-99A1-F567B45D8CFF}" srcOrd="1" destOrd="0" presId="urn:microsoft.com/office/officeart/2016/7/layout/BasicLinearProcessNumbered"/>
    <dgm:cxn modelId="{A950C1EE-B900-4CBE-AC5F-26D762D8A24E}" type="presParOf" srcId="{1EC431D7-52AB-4C0E-AB0F-01EF05B0146E}" destId="{DB505BD5-BFA0-4F20-9B22-5C2E9D1F0C9A}" srcOrd="2" destOrd="0" presId="urn:microsoft.com/office/officeart/2016/7/layout/BasicLinearProcessNumbered"/>
    <dgm:cxn modelId="{2E116B83-343E-4032-80CE-52F361BC9C64}" type="presParOf" srcId="{1EC431D7-52AB-4C0E-AB0F-01EF05B0146E}" destId="{0024A977-CC0F-4CAA-BE43-CC46B670D1F1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5A9122-22B4-4862-BF55-EF3C7D851A4D}">
      <dsp:nvSpPr>
        <dsp:cNvPr id="0" name=""/>
        <dsp:cNvSpPr/>
      </dsp:nvSpPr>
      <dsp:spPr>
        <a:xfrm>
          <a:off x="0" y="462608"/>
          <a:ext cx="6900512" cy="2891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5556" tIns="562356" rIns="535556" bIns="192024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Learning Goal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Vocabulary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Warm-up: Darebee Courage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Activity: Basketball Ball-Handling Skills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Cool Down: </a:t>
          </a:r>
          <a:r>
            <a:rPr lang="en-US" sz="2700" kern="1200" dirty="0" err="1"/>
            <a:t>Darebee</a:t>
          </a:r>
          <a:r>
            <a:rPr lang="en-US" sz="2700" kern="1200" dirty="0"/>
            <a:t> Care Package</a:t>
          </a:r>
        </a:p>
      </dsp:txBody>
      <dsp:txXfrm>
        <a:off x="0" y="462608"/>
        <a:ext cx="6900512" cy="2891700"/>
      </dsp:txXfrm>
    </dsp:sp>
    <dsp:sp modelId="{77C81E50-2A68-4ABE-80AE-70A063EAF75F}">
      <dsp:nvSpPr>
        <dsp:cNvPr id="0" name=""/>
        <dsp:cNvSpPr/>
      </dsp:nvSpPr>
      <dsp:spPr>
        <a:xfrm>
          <a:off x="345025" y="64087"/>
          <a:ext cx="4830358" cy="7970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576" tIns="0" rIns="182576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 dirty="0"/>
            <a:t>What are we doing today?</a:t>
          </a:r>
        </a:p>
      </dsp:txBody>
      <dsp:txXfrm>
        <a:off x="383933" y="102995"/>
        <a:ext cx="4752542" cy="719224"/>
      </dsp:txXfrm>
    </dsp:sp>
    <dsp:sp modelId="{2D719C59-B325-4F2A-91D6-DB0E891E7DFF}">
      <dsp:nvSpPr>
        <dsp:cNvPr id="0" name=""/>
        <dsp:cNvSpPr/>
      </dsp:nvSpPr>
      <dsp:spPr>
        <a:xfrm>
          <a:off x="0" y="3898628"/>
          <a:ext cx="6900512" cy="157342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5556" tIns="562356" rIns="535556" bIns="192024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No Exit tickets this week </a:t>
          </a:r>
          <a:r>
            <a:rPr lang="en-US" sz="2700" kern="1200">
              <a:sym typeface="Wingdings" panose="05000000000000000000" pitchFamily="2" charset="2"/>
            </a:rPr>
            <a:t></a:t>
          </a:r>
          <a:endParaRPr lang="en-US" sz="2700" kern="120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Enjoy Spring Break! </a:t>
          </a:r>
          <a:r>
            <a:rPr lang="en-US" sz="2700" kern="1200">
              <a:sym typeface="Wingdings" panose="05000000000000000000" pitchFamily="2" charset="2"/>
            </a:rPr>
            <a:t></a:t>
          </a:r>
          <a:endParaRPr lang="en-US" sz="2700" kern="1200"/>
        </a:p>
      </dsp:txBody>
      <dsp:txXfrm>
        <a:off x="0" y="3898628"/>
        <a:ext cx="6900512" cy="1573424"/>
      </dsp:txXfrm>
    </dsp:sp>
    <dsp:sp modelId="{1C9AFD0F-A2E3-45EA-BC8E-59DFC2C5A6E8}">
      <dsp:nvSpPr>
        <dsp:cNvPr id="0" name=""/>
        <dsp:cNvSpPr/>
      </dsp:nvSpPr>
      <dsp:spPr>
        <a:xfrm>
          <a:off x="345025" y="3500108"/>
          <a:ext cx="4830358" cy="79704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576" tIns="0" rIns="182576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/>
            <a:t>What’s Due?</a:t>
          </a:r>
        </a:p>
      </dsp:txBody>
      <dsp:txXfrm>
        <a:off x="383933" y="3539016"/>
        <a:ext cx="4752542" cy="7192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AADFD6-7902-40AC-BCAC-47455BD1E9B6}">
      <dsp:nvSpPr>
        <dsp:cNvPr id="0" name=""/>
        <dsp:cNvSpPr/>
      </dsp:nvSpPr>
      <dsp:spPr>
        <a:xfrm>
          <a:off x="0" y="0"/>
          <a:ext cx="3162299" cy="356616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6545" tIns="330200" rIns="246545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I can work hard at home and in school to improve my physical fitness</a:t>
          </a:r>
        </a:p>
      </dsp:txBody>
      <dsp:txXfrm>
        <a:off x="0" y="1355140"/>
        <a:ext cx="3162299" cy="2139696"/>
      </dsp:txXfrm>
    </dsp:sp>
    <dsp:sp modelId="{6CBAD421-51F6-4165-A490-2FAC661DB0EB}">
      <dsp:nvSpPr>
        <dsp:cNvPr id="0" name=""/>
        <dsp:cNvSpPr/>
      </dsp:nvSpPr>
      <dsp:spPr>
        <a:xfrm>
          <a:off x="1046225" y="356615"/>
          <a:ext cx="1069848" cy="106984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410" tIns="12700" rIns="83410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1202901" y="513291"/>
        <a:ext cx="756496" cy="756496"/>
      </dsp:txXfrm>
    </dsp:sp>
    <dsp:sp modelId="{D6AF8EEA-ADA6-4BF6-823F-23B9690B4453}">
      <dsp:nvSpPr>
        <dsp:cNvPr id="0" name=""/>
        <dsp:cNvSpPr/>
      </dsp:nvSpPr>
      <dsp:spPr>
        <a:xfrm>
          <a:off x="0" y="3566088"/>
          <a:ext cx="3162299" cy="72"/>
        </a:xfrm>
        <a:prstGeom prst="rect">
          <a:avLst/>
        </a:prstGeom>
        <a:solidFill>
          <a:schemeClr val="accent2">
            <a:hueOff val="-291073"/>
            <a:satOff val="-16786"/>
            <a:lumOff val="1726"/>
            <a:alphaOff val="0"/>
          </a:schemeClr>
        </a:solidFill>
        <a:ln w="12700" cap="flat" cmpd="sng" algn="ctr">
          <a:solidFill>
            <a:schemeClr val="accent2">
              <a:hueOff val="-291073"/>
              <a:satOff val="-16786"/>
              <a:lumOff val="17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5B463D-4656-4D2D-A335-87ED3054AD4D}">
      <dsp:nvSpPr>
        <dsp:cNvPr id="0" name=""/>
        <dsp:cNvSpPr/>
      </dsp:nvSpPr>
      <dsp:spPr>
        <a:xfrm>
          <a:off x="3478529" y="0"/>
          <a:ext cx="3162299" cy="3566160"/>
        </a:xfrm>
        <a:prstGeom prst="rect">
          <a:avLst/>
        </a:prstGeom>
        <a:solidFill>
          <a:schemeClr val="accent2">
            <a:tint val="40000"/>
            <a:alpha val="90000"/>
            <a:hueOff val="-424613"/>
            <a:satOff val="-37673"/>
            <a:lumOff val="-38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424613"/>
              <a:satOff val="-37673"/>
              <a:lumOff val="-38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6545" tIns="330200" rIns="246545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I can explain the purpose of ball-handling in basketball</a:t>
          </a:r>
        </a:p>
      </dsp:txBody>
      <dsp:txXfrm>
        <a:off x="3478529" y="1355140"/>
        <a:ext cx="3162299" cy="2139696"/>
      </dsp:txXfrm>
    </dsp:sp>
    <dsp:sp modelId="{8AF9C665-9BC3-41F6-AF96-B4894AAB1F7A}">
      <dsp:nvSpPr>
        <dsp:cNvPr id="0" name=""/>
        <dsp:cNvSpPr/>
      </dsp:nvSpPr>
      <dsp:spPr>
        <a:xfrm>
          <a:off x="4524755" y="356615"/>
          <a:ext cx="1069848" cy="1069848"/>
        </a:xfrm>
        <a:prstGeom prst="ellipse">
          <a:avLst/>
        </a:prstGeom>
        <a:solidFill>
          <a:schemeClr val="accent2">
            <a:hueOff val="-582145"/>
            <a:satOff val="-33571"/>
            <a:lumOff val="3451"/>
            <a:alphaOff val="0"/>
          </a:schemeClr>
        </a:solidFill>
        <a:ln w="12700" cap="flat" cmpd="sng" algn="ctr">
          <a:solidFill>
            <a:schemeClr val="accent2">
              <a:hueOff val="-582145"/>
              <a:satOff val="-33571"/>
              <a:lumOff val="34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410" tIns="12700" rIns="83410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4681431" y="513291"/>
        <a:ext cx="756496" cy="756496"/>
      </dsp:txXfrm>
    </dsp:sp>
    <dsp:sp modelId="{9E5DFA16-0A57-4395-BFAD-AF95F10A3A24}">
      <dsp:nvSpPr>
        <dsp:cNvPr id="0" name=""/>
        <dsp:cNvSpPr/>
      </dsp:nvSpPr>
      <dsp:spPr>
        <a:xfrm>
          <a:off x="3478529" y="3566088"/>
          <a:ext cx="3162299" cy="72"/>
        </a:xfrm>
        <a:prstGeom prst="rect">
          <a:avLst/>
        </a:prstGeom>
        <a:solidFill>
          <a:schemeClr val="accent2">
            <a:hueOff val="-873218"/>
            <a:satOff val="-50357"/>
            <a:lumOff val="5177"/>
            <a:alphaOff val="0"/>
          </a:schemeClr>
        </a:solidFill>
        <a:ln w="12700" cap="flat" cmpd="sng" algn="ctr">
          <a:solidFill>
            <a:schemeClr val="accent2">
              <a:hueOff val="-873218"/>
              <a:satOff val="-50357"/>
              <a:lumOff val="5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21FBCC-4E71-4731-A04C-DACE0223E6BE}">
      <dsp:nvSpPr>
        <dsp:cNvPr id="0" name=""/>
        <dsp:cNvSpPr/>
      </dsp:nvSpPr>
      <dsp:spPr>
        <a:xfrm>
          <a:off x="6957059" y="0"/>
          <a:ext cx="3162299" cy="3566160"/>
        </a:xfrm>
        <a:prstGeom prst="rect">
          <a:avLst/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6545" tIns="330200" rIns="246545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I can work hard to improve my basketball ball-handling skills</a:t>
          </a:r>
        </a:p>
      </dsp:txBody>
      <dsp:txXfrm>
        <a:off x="6957059" y="1355140"/>
        <a:ext cx="3162299" cy="2139696"/>
      </dsp:txXfrm>
    </dsp:sp>
    <dsp:sp modelId="{03224303-0739-46F7-99A1-F567B45D8CFF}">
      <dsp:nvSpPr>
        <dsp:cNvPr id="0" name=""/>
        <dsp:cNvSpPr/>
      </dsp:nvSpPr>
      <dsp:spPr>
        <a:xfrm>
          <a:off x="8003285" y="356615"/>
          <a:ext cx="1069848" cy="1069848"/>
        </a:xfrm>
        <a:prstGeom prst="ellipse">
          <a:avLst/>
        </a:prstGeom>
        <a:solidFill>
          <a:schemeClr val="accent2">
            <a:hueOff val="-1164290"/>
            <a:satOff val="-67142"/>
            <a:lumOff val="6902"/>
            <a:alphaOff val="0"/>
          </a:schemeClr>
        </a:solidFill>
        <a:ln w="12700" cap="flat" cmpd="sng" algn="ctr">
          <a:solidFill>
            <a:schemeClr val="accent2">
              <a:hueOff val="-1164290"/>
              <a:satOff val="-67142"/>
              <a:lumOff val="69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410" tIns="12700" rIns="83410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</a:p>
      </dsp:txBody>
      <dsp:txXfrm>
        <a:off x="8159961" y="513291"/>
        <a:ext cx="756496" cy="756496"/>
      </dsp:txXfrm>
    </dsp:sp>
    <dsp:sp modelId="{DB505BD5-BFA0-4F20-9B22-5C2E9D1F0C9A}">
      <dsp:nvSpPr>
        <dsp:cNvPr id="0" name=""/>
        <dsp:cNvSpPr/>
      </dsp:nvSpPr>
      <dsp:spPr>
        <a:xfrm>
          <a:off x="6957059" y="3566088"/>
          <a:ext cx="3162299" cy="72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3423D-56B6-4EC1-B656-555C8CEC8A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314302-4F34-4F9E-93F8-11C3B3D77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D18161-DD0B-4A92-8229-31F09F6CB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E84CB-9219-4563-BA87-F8A70287E128}" type="datetimeFigureOut">
              <a:rPr lang="en-US" smtClean="0"/>
              <a:t>3/24/2021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1B0496-FDE5-4E1B-A442-46F08B21C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C225A6-4A78-4BBA-A129-E813B1101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08A1B-4A31-416C-AEDD-58EA19001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956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D4C0A-1340-4471-8FAA-D169F7872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D90C44-2DB6-4FF3-85DF-ACEAB7CC56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F3D424-6262-4F3A-8B2E-46F4830DD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E84CB-9219-4563-BA87-F8A70287E128}" type="datetimeFigureOut">
              <a:rPr lang="en-US" smtClean="0"/>
              <a:t>3/24/2021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D54B53-058E-4E5A-87B8-76D08139C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C20CC7-18FE-40C5-A182-402B1AF92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08A1B-4A31-416C-AEDD-58EA19001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281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DE9C2-99D0-4BE3-B328-B211997CA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77FB3F-D33B-45BD-8B5C-14417C282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3B824-1E3A-4A90-A275-919F111A2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E84CB-9219-4563-BA87-F8A70287E128}" type="datetimeFigureOut">
              <a:rPr lang="en-US" smtClean="0"/>
              <a:t>3/24/2021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6A3BC3-8931-4E29-8FD3-BE09B747B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77035B-256E-4649-9431-F3399A1B9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08A1B-4A31-416C-AEDD-58EA19001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992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82D10-476F-4FA2-8F2C-C120A70CC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F1C396-5152-40CB-8D46-E74E256F32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144B59-4079-4787-8562-C506EEE129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5BB732-EB34-4399-B0F0-DAB0DFF83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E84CB-9219-4563-BA87-F8A70287E128}" type="datetimeFigureOut">
              <a:rPr lang="en-US" smtClean="0"/>
              <a:t>3/24/2021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2AAF83-A955-4B6E-B8A0-A209C7A03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BC35D3-608C-4E02-B566-FE4DF9681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08A1B-4A31-416C-AEDD-58EA19001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601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A0F29-D36F-4D0E-99AD-103ADF558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0A7A52-B7CA-40B7-B8A8-D6F7BC369A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F13F05-91E3-46AA-9169-65653AA44C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6908AC-A803-4F8D-95D3-C43841F23A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9A413E-7B8B-402B-87F7-C2295DB511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9E4859-3A4A-4647-8FDE-7CD3C2CD8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E84CB-9219-4563-BA87-F8A70287E128}" type="datetimeFigureOut">
              <a:rPr lang="en-US" smtClean="0"/>
              <a:t>3/24/2021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FB8912-1471-449A-BAFE-B26494F6B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9A7C10-4991-4C2C-833C-241124167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08A1B-4A31-416C-AEDD-58EA19001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253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A0DC4-E9EB-452C-B0FF-7B51A5E70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A3EE94-9463-4613-BD31-57014BC9D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E84CB-9219-4563-BA87-F8A70287E128}" type="datetimeFigureOut">
              <a:rPr lang="en-US" smtClean="0"/>
              <a:t>3/24/2021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4AE479-B9BE-4818-88EF-74DE4E474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8EA467-8F28-4543-80B5-BF8239951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08A1B-4A31-416C-AEDD-58EA19001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478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8FE3AF-4C26-44A6-9387-9C1DA1698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E84CB-9219-4563-BA87-F8A70287E128}" type="datetimeFigureOut">
              <a:rPr lang="en-US" smtClean="0"/>
              <a:t>3/24/2021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377BA0-420A-4011-9360-719F5B76B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4F58FF-5293-49AA-B63D-2EF7DEC29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08A1B-4A31-416C-AEDD-58EA19001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147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D8A15-5902-4626-855E-9CD412ACE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26BA87-128E-4237-8C54-1AEB7CDAB8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B309FD-096F-49CD-8AEC-B2AF87BBA2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2AAAE0-0EC6-4E32-B802-F8377C88C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E84CB-9219-4563-BA87-F8A70287E128}" type="datetimeFigureOut">
              <a:rPr lang="en-US" smtClean="0"/>
              <a:t>3/24/2021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7E331E-6A3B-4A13-87D9-32544CC52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A89218-D909-45B1-B14A-FEAB16B8E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08A1B-4A31-416C-AEDD-58EA19001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380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81527-4CB3-4C07-8A54-AB518A73B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877421-25DE-441C-BDB2-AD318A6C76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B25D68-76A8-412F-840C-81818B44D0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293249-AE59-467C-91DB-44FE63DD2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E84CB-9219-4563-BA87-F8A70287E128}" type="datetimeFigureOut">
              <a:rPr lang="en-US" smtClean="0"/>
              <a:t>3/24/2021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74FFE3-D4FE-4EBD-9B2A-5D98D8817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B54CC-3976-415A-A579-0C8F54825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08A1B-4A31-416C-AEDD-58EA19001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831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E9316-60F9-4C92-AAC7-AD2608F60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0903A-9C85-439C-8D2C-A122C7B553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FAD290-7176-4EB8-A2EF-C47C560AE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E84CB-9219-4563-BA87-F8A70287E128}" type="datetimeFigureOut">
              <a:rPr lang="en-US" smtClean="0"/>
              <a:t>3/24/2021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C569E9-BAA8-46EE-869F-AFC2494E9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C5FCEA-DEE9-4A06-BF8E-9BB0C90C5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08A1B-4A31-416C-AEDD-58EA19001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640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F6BD3E-84FE-455D-B85B-AEC96C1050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DDE767-70F7-4DC4-869F-7552836ECD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0FD1DA-FE6A-4C0A-8A1C-65273192A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E84CB-9219-4563-BA87-F8A70287E128}" type="datetimeFigureOut">
              <a:rPr lang="en-US" smtClean="0"/>
              <a:t>3/24/2021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F0F57A-2405-4F41-A7C2-B8C33869A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0381D8-7071-4F54-864A-08E8681AB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08A1B-4A31-416C-AEDD-58EA19001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241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050DCC-C018-4FD2-B310-5D1680A81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380497-0EA0-4865-AB8E-8DB45B083A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5EFE3-6B24-4C1B-8B60-52CE537C8E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E84CB-9219-4563-BA87-F8A70287E128}" type="datetimeFigureOut">
              <a:rPr lang="en-US" smtClean="0"/>
              <a:t>3/24/2021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FBE98-12C1-4A64-BE06-3EFDA58C45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873597-2CDB-47DB-A54D-175CEF716F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08A1B-4A31-416C-AEDD-58EA19001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540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jBYbqMbpIZ4&amp;t=171s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jBYbqMbpIZ4?feature=oembed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B03B7A-D043-4818-9A85-C1B1E0ACBF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8454" y="1360481"/>
            <a:ext cx="4605340" cy="2387600"/>
          </a:xfrm>
        </p:spPr>
        <p:txBody>
          <a:bodyPr>
            <a:normAutofit/>
          </a:bodyPr>
          <a:lstStyle/>
          <a:p>
            <a:pPr algn="l"/>
            <a:r>
              <a:rPr 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Unified PE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9475EE-915B-430B-9E1B-D0B912A126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8454" y="3840156"/>
            <a:ext cx="4605340" cy="1655762"/>
          </a:xfrm>
        </p:spPr>
        <p:txBody>
          <a:bodyPr>
            <a:norm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  <a:latin typeface="+mj-lt"/>
              </a:rPr>
              <a:t>Day 16: Basketball Ball Handling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8B9890-2636-4759-961C-72EB53DE47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9118" r="7866" b="-2"/>
          <a:stretch/>
        </p:blipFill>
        <p:spPr>
          <a:xfrm>
            <a:off x="5800734" y="1057275"/>
            <a:ext cx="5917401" cy="474345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84C2E9E-0B5D-4B5F-9A1F-70EBDCE39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2461" y="1197769"/>
            <a:ext cx="10987078" cy="4462463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190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6A421E-4A7A-4F80-8B3B-317A7909B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Agenda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961835A-5E04-4367-8D92-4683F834E1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9590730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01457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5E409A5-CF1D-458A-9663-2151ED82F3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2825496"/>
          </a:xfrm>
          <a:prstGeom prst="rect">
            <a:avLst/>
          </a:prstGeom>
          <a:gradFill>
            <a:gsLst>
              <a:gs pos="0">
                <a:schemeClr val="accent5"/>
              </a:gs>
              <a:gs pos="25000">
                <a:schemeClr val="accent5"/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19F297E-B60D-4F97-8148-C5F192A54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16" b="33968"/>
          <a:stretch/>
        </p:blipFill>
        <p:spPr>
          <a:xfrm>
            <a:off x="0" y="1217573"/>
            <a:ext cx="12192000" cy="1393277"/>
          </a:xfrm>
          <a:custGeom>
            <a:avLst/>
            <a:gdLst>
              <a:gd name="connsiteX0" fmla="*/ 0 w 12192000"/>
              <a:gd name="connsiteY0" fmla="*/ 0 h 3049325"/>
              <a:gd name="connsiteX1" fmla="*/ 12192000 w 12192000"/>
              <a:gd name="connsiteY1" fmla="*/ 0 h 3049325"/>
              <a:gd name="connsiteX2" fmla="*/ 12192000 w 12192000"/>
              <a:gd name="connsiteY2" fmla="*/ 3049325 h 3049325"/>
              <a:gd name="connsiteX3" fmla="*/ 0 w 12192000"/>
              <a:gd name="connsiteY3" fmla="*/ 3049325 h 3049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049325">
                <a:moveTo>
                  <a:pt x="0" y="0"/>
                </a:moveTo>
                <a:lnTo>
                  <a:pt x="12192000" y="0"/>
                </a:lnTo>
                <a:lnTo>
                  <a:pt x="12192000" y="3049325"/>
                </a:lnTo>
                <a:lnTo>
                  <a:pt x="0" y="3049325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11AC68-4F59-4155-A2B8-D4A36D4C0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457200"/>
            <a:ext cx="10579608" cy="1188720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Goals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0143844-CA1B-4124-9147-25EAB6ABCE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2466471"/>
            <a:ext cx="12188952" cy="439152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CD6049C-DA25-423E-B70F-508FE8F314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5016555"/>
              </p:ext>
            </p:extLst>
          </p:nvPr>
        </p:nvGraphicFramePr>
        <p:xfrm>
          <a:off x="1036320" y="2560320"/>
          <a:ext cx="10119360" cy="3566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24696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9">
            <a:extLst>
              <a:ext uri="{FF2B5EF4-FFF2-40B4-BE49-F238E27FC236}">
                <a16:creationId xmlns:a16="http://schemas.microsoft.com/office/drawing/2014/main" id="{35C956CA-A8FB-4F91-A258-FBE459CD9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93C59E-A521-4250-BD51-6F8107EB76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933" r="-1" b="31965"/>
          <a:stretch/>
        </p:blipFill>
        <p:spPr>
          <a:xfrm>
            <a:off x="5546558" y="-1"/>
            <a:ext cx="6645441" cy="23913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2B9B561-EF0F-4D1E-81DE-5ED1533AF7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513" r="1851"/>
          <a:stretch/>
        </p:blipFill>
        <p:spPr>
          <a:xfrm>
            <a:off x="5546558" y="2391337"/>
            <a:ext cx="6645441" cy="4466657"/>
          </a:xfrm>
          <a:prstGeom prst="rect">
            <a:avLst/>
          </a:prstGeom>
        </p:spPr>
      </p:pic>
      <p:sp>
        <p:nvSpPr>
          <p:cNvPr id="16" name="Rectangle 11">
            <a:extLst>
              <a:ext uri="{FF2B5EF4-FFF2-40B4-BE49-F238E27FC236}">
                <a16:creationId xmlns:a16="http://schemas.microsoft.com/office/drawing/2014/main" id="{70A48D59-8581-41F7-B529-F4617FE07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46000">
                <a:schemeClr val="tx1">
                  <a:lumMod val="95000"/>
                  <a:lumOff val="5000"/>
                </a:schemeClr>
              </a:gs>
              <a:gs pos="90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86AEFC-DCBF-4080-99B6-6C95808C5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68" y="910431"/>
            <a:ext cx="4641631" cy="1466455"/>
          </a:xfrm>
        </p:spPr>
        <p:txBody>
          <a:bodyPr anchor="b">
            <a:normAutofit/>
          </a:bodyPr>
          <a:lstStyle/>
          <a:p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Vocabulary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67F2066-0253-4771-A5F6-68111E1FE8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87669" y="2397906"/>
            <a:ext cx="11004331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D5FF9C-FC8D-4CBB-9995-DF97A2A3B5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7667" y="2593680"/>
            <a:ext cx="4641631" cy="3807115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Ball-handling – one of the most important parts of the game of basketball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Includes dribbling and passing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Most basic skill and often overlooked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Without ball handling, the ball could not advance up the court or offenses could not run effectively</a:t>
            </a:r>
          </a:p>
        </p:txBody>
      </p:sp>
    </p:spTree>
    <p:extLst>
      <p:ext uri="{BB962C8B-B14F-4D97-AF65-F5344CB8AC3E}">
        <p14:creationId xmlns:p14="http://schemas.microsoft.com/office/powerpoint/2010/main" val="3408721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07904-93BD-440A-BB8F-660519AC1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Warm-up: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Darebee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Courage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8B4EA6-E3D7-4259-A722-9593E92C8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en-US" sz="2000" b="1" u="sng"/>
              <a:t>Directions</a:t>
            </a:r>
            <a:r>
              <a:rPr lang="en-US" sz="2000" b="1"/>
              <a:t>: </a:t>
            </a:r>
            <a:r>
              <a:rPr lang="en-US" sz="2000"/>
              <a:t>Complete the following exercises 2x:</a:t>
            </a:r>
          </a:p>
          <a:p>
            <a:pPr lvl="1"/>
            <a:r>
              <a:rPr lang="en-US" sz="2000"/>
              <a:t>10 march steps</a:t>
            </a:r>
          </a:p>
          <a:p>
            <a:pPr lvl="1"/>
            <a:r>
              <a:rPr lang="en-US" sz="2000"/>
              <a:t>10 high knees</a:t>
            </a:r>
          </a:p>
          <a:p>
            <a:pPr lvl="1"/>
            <a:r>
              <a:rPr lang="en-US" sz="2000"/>
              <a:t>10 march steps</a:t>
            </a:r>
          </a:p>
          <a:p>
            <a:pPr lvl="1"/>
            <a:r>
              <a:rPr lang="en-US" sz="2000"/>
              <a:t>10 climbers</a:t>
            </a:r>
          </a:p>
          <a:p>
            <a:pPr lvl="1"/>
            <a:r>
              <a:rPr lang="en-US" sz="2000"/>
              <a:t>10 high knees</a:t>
            </a:r>
          </a:p>
          <a:p>
            <a:pPr lvl="1"/>
            <a:r>
              <a:rPr lang="en-US" sz="2000"/>
              <a:t>10 climbers</a:t>
            </a:r>
          </a:p>
          <a:p>
            <a:pPr lvl="1"/>
            <a:r>
              <a:rPr lang="en-US" sz="2000"/>
              <a:t>10 butt kicks</a:t>
            </a:r>
          </a:p>
          <a:p>
            <a:pPr lvl="1"/>
            <a:r>
              <a:rPr lang="en-US" sz="2000"/>
              <a:t>10 high knees</a:t>
            </a:r>
          </a:p>
          <a:p>
            <a:pPr lvl="1"/>
            <a:r>
              <a:rPr lang="en-US" sz="2000"/>
              <a:t>10 butt kicks</a:t>
            </a:r>
          </a:p>
        </p:txBody>
      </p:sp>
      <p:pic>
        <p:nvPicPr>
          <p:cNvPr id="1026" name="Picture 2" descr="Courage Workout">
            <a:extLst>
              <a:ext uri="{FF2B5EF4-FFF2-40B4-BE49-F238E27FC236}">
                <a16:creationId xmlns:a16="http://schemas.microsoft.com/office/drawing/2014/main" id="{1ECDBA2A-BEFA-4208-B817-B77D77DDEA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0" r="1781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EE6B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6656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7BDFED6-6E33-4606-AFE2-886ADB1C0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1C4A5B-03B6-4B14-BBFA-7839C57441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2293" r="-1" b="4377"/>
          <a:stretch/>
        </p:blipFill>
        <p:spPr>
          <a:xfrm>
            <a:off x="4547937" y="-5"/>
            <a:ext cx="7644062" cy="36814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45A7C3-E692-428F-846C-1424BF1DD53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86" r="14615" b="1"/>
          <a:stretch/>
        </p:blipFill>
        <p:spPr>
          <a:xfrm>
            <a:off x="4547938" y="3681409"/>
            <a:ext cx="7644062" cy="317659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90DEF05-784E-4B61-89E4-04C4ECF4E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6000">
                <a:schemeClr val="tx1">
                  <a:lumMod val="95000"/>
                  <a:lumOff val="5000"/>
                </a:schemeClr>
              </a:gs>
              <a:gs pos="81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13FDF4-3C77-4625-A868-E8D4C6F69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219"/>
            <a:ext cx="539591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Activity: Basketball Ball-Handling Skills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4F7AC6-A21D-4209-A4DD-65CB72F1BC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02075"/>
            <a:ext cx="3709737" cy="1655762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r>
              <a:rPr lang="en-US" sz="4000" kern="1200">
                <a:solidFill>
                  <a:schemeClr val="bg1"/>
                </a:solidFill>
                <a:latin typeface="+mn-lt"/>
                <a:ea typeface="+mn-ea"/>
                <a:cs typeface="+mn-cs"/>
                <a:hlinkClick r:id="rId4"/>
              </a:rPr>
              <a:t>Ball handling without dribbling</a:t>
            </a:r>
            <a:endParaRPr lang="en-US" sz="4000" kern="120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41BAEC7-F7B0-4224-8B18-8F74B7D87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3681408"/>
            <a:ext cx="113537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2290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 title="How To Work On Your Handles...Without Dribbling?">
            <a:hlinkClick r:id="" action="ppaction://media"/>
            <a:extLst>
              <a:ext uri="{FF2B5EF4-FFF2-40B4-BE49-F238E27FC236}">
                <a16:creationId xmlns:a16="http://schemas.microsoft.com/office/drawing/2014/main" id="{C422C1E2-A19C-450F-A5B7-B170D1DC3FFD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5025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61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7D9D36D6-2AC5-46A1-A849-4C82D5264A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443474-DADA-4CC2-9C48-1EB796D66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4955" y="552182"/>
            <a:ext cx="5998840" cy="3343135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Cool Down: </a:t>
            </a:r>
            <a:r>
              <a:rPr lang="en-US" sz="5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Darebee</a:t>
            </a:r>
            <a:r>
              <a:rPr lang="en-US" sz="5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Care Package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52D78-1D63-42A1-9BF8-759DFA4906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4955" y="4067032"/>
            <a:ext cx="5998840" cy="2067068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dirty="0"/>
              <a:t>Hold each stretch for 10-15 seconds</a:t>
            </a:r>
          </a:p>
        </p:txBody>
      </p:sp>
      <p:pic>
        <p:nvPicPr>
          <p:cNvPr id="1026" name="Picture 2" descr="Care Package Workout">
            <a:extLst>
              <a:ext uri="{FF2B5EF4-FFF2-40B4-BE49-F238E27FC236}">
                <a16:creationId xmlns:a16="http://schemas.microsoft.com/office/drawing/2014/main" id="{B98C0B26-E10E-444B-A162-D06BD09285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23"/>
          <a:stretch/>
        </p:blipFill>
        <p:spPr bwMode="auto">
          <a:xfrm>
            <a:off x="20" y="10"/>
            <a:ext cx="4992985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52457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185</Words>
  <Application>Microsoft Office PowerPoint</Application>
  <PresentationFormat>Widescreen</PresentationFormat>
  <Paragraphs>39</Paragraphs>
  <Slides>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Wingdings</vt:lpstr>
      <vt:lpstr>Office Theme</vt:lpstr>
      <vt:lpstr>Unified PE</vt:lpstr>
      <vt:lpstr>Agenda</vt:lpstr>
      <vt:lpstr>Learning Goals</vt:lpstr>
      <vt:lpstr>Vocabulary</vt:lpstr>
      <vt:lpstr>Warm-up: Darebee Courage</vt:lpstr>
      <vt:lpstr>Activity: Basketball Ball-Handling Skills</vt:lpstr>
      <vt:lpstr>PowerPoint Presentation</vt:lpstr>
      <vt:lpstr>Cool Down: Darebee Care Package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Unified PE</dc:title>
  <dc:creator>Elizabeth C. Martin</dc:creator>
  <cp:lastModifiedBy>Elizabeth C. Martin</cp:lastModifiedBy>
  <cp:revision>5</cp:revision>
  <dcterms:created xsi:type="dcterms:W3CDTF">2021-03-22T14:11:14Z</dcterms:created>
  <dcterms:modified xsi:type="dcterms:W3CDTF">2021-03-24T13:02:38Z</dcterms:modified>
</cp:coreProperties>
</file>