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hyperlink" Target="https://www.youtube.com/watch?v=4wvOPJtZ-gg&amp;feature=youtu.be" TargetMode="Externa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hyperlink" Target="https://www.youtube.com/watch?v=qIedRE78A98&amp;feature=youtu.be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5" Type="http://schemas.openxmlformats.org/officeDocument/2006/relationships/hyperlink" Target="https://www.youtube.com/watch?v=4wvOPJtZ-gg&amp;feature=youtu.be" TargetMode="External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s://www.youtube.com/watch?v=qIedRE78A98&amp;feature=youtu.be" TargetMode="External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BDCCF6-35A8-4316-AEBD-13AA970DFF7E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5047A2C8-81F3-4470-9EF7-2B106A5915B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200" b="1" u="sng"/>
            <a:t>Agility</a:t>
          </a:r>
          <a:r>
            <a:rPr lang="en-US" sz="3200"/>
            <a:t>: The ability to change directions quickly</a:t>
          </a:r>
        </a:p>
      </dgm:t>
    </dgm:pt>
    <dgm:pt modelId="{1ACF1913-DE17-4EDF-A8C7-1EEF018A93EC}" type="parTrans" cxnId="{A25DE52F-3A01-4012-B1D7-101B365275BA}">
      <dgm:prSet/>
      <dgm:spPr/>
      <dgm:t>
        <a:bodyPr/>
        <a:lstStyle/>
        <a:p>
          <a:endParaRPr lang="en-US" sz="2800"/>
        </a:p>
      </dgm:t>
    </dgm:pt>
    <dgm:pt modelId="{843D1519-AA9A-4B20-A259-3FDC044DCC36}" type="sibTrans" cxnId="{A25DE52F-3A01-4012-B1D7-101B365275BA}">
      <dgm:prSet/>
      <dgm:spPr/>
      <dgm:t>
        <a:bodyPr/>
        <a:lstStyle/>
        <a:p>
          <a:endParaRPr lang="en-US" sz="2800"/>
        </a:p>
      </dgm:t>
    </dgm:pt>
    <dgm:pt modelId="{391A9A32-B377-4220-9F48-4B4728AA0ED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200">
              <a:hlinkClick xmlns:r="http://schemas.openxmlformats.org/officeDocument/2006/relationships" r:id="rId1"/>
            </a:rPr>
            <a:t>Brain Bites - Agility</a:t>
          </a:r>
          <a:endParaRPr lang="en-US" sz="3200"/>
        </a:p>
      </dgm:t>
    </dgm:pt>
    <dgm:pt modelId="{81DBA348-7089-4285-8E95-0ED39EC16E73}" type="parTrans" cxnId="{8CC845A4-487D-48A2-AE0E-EAAC66F7DB3D}">
      <dgm:prSet/>
      <dgm:spPr/>
      <dgm:t>
        <a:bodyPr/>
        <a:lstStyle/>
        <a:p>
          <a:endParaRPr lang="en-US" sz="2800"/>
        </a:p>
      </dgm:t>
    </dgm:pt>
    <dgm:pt modelId="{0E5AB035-49D1-4F56-B728-CEA33EDC8B62}" type="sibTrans" cxnId="{8CC845A4-487D-48A2-AE0E-EAAC66F7DB3D}">
      <dgm:prSet/>
      <dgm:spPr/>
      <dgm:t>
        <a:bodyPr/>
        <a:lstStyle/>
        <a:p>
          <a:endParaRPr lang="en-US" sz="2800"/>
        </a:p>
      </dgm:t>
    </dgm:pt>
    <dgm:pt modelId="{30B16B8B-6ED0-4F88-830F-D6E27C149264}" type="pres">
      <dgm:prSet presAssocID="{C9BDCCF6-35A8-4316-AEBD-13AA970DFF7E}" presName="root" presStyleCnt="0">
        <dgm:presLayoutVars>
          <dgm:dir/>
          <dgm:resizeHandles val="exact"/>
        </dgm:presLayoutVars>
      </dgm:prSet>
      <dgm:spPr/>
    </dgm:pt>
    <dgm:pt modelId="{5711B2F5-ADFF-4C87-A90C-576476E0E9E1}" type="pres">
      <dgm:prSet presAssocID="{5047A2C8-81F3-4470-9EF7-2B106A5915B8}" presName="compNode" presStyleCnt="0"/>
      <dgm:spPr/>
    </dgm:pt>
    <dgm:pt modelId="{903365A4-BA4B-432B-8DCB-FB5744D3F3A4}" type="pres">
      <dgm:prSet presAssocID="{5047A2C8-81F3-4470-9EF7-2B106A5915B8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n"/>
        </a:ext>
      </dgm:extLst>
    </dgm:pt>
    <dgm:pt modelId="{22D97A0C-2DFD-4EDB-9D7D-A891638AC185}" type="pres">
      <dgm:prSet presAssocID="{5047A2C8-81F3-4470-9EF7-2B106A5915B8}" presName="spaceRect" presStyleCnt="0"/>
      <dgm:spPr/>
    </dgm:pt>
    <dgm:pt modelId="{B57EED6C-FB94-42AF-9F89-8F57EF3F06F6}" type="pres">
      <dgm:prSet presAssocID="{5047A2C8-81F3-4470-9EF7-2B106A5915B8}" presName="textRect" presStyleLbl="revTx" presStyleIdx="0" presStyleCnt="2">
        <dgm:presLayoutVars>
          <dgm:chMax val="1"/>
          <dgm:chPref val="1"/>
        </dgm:presLayoutVars>
      </dgm:prSet>
      <dgm:spPr/>
    </dgm:pt>
    <dgm:pt modelId="{47CD2E01-4DC9-47A0-B709-CE3B37899FBB}" type="pres">
      <dgm:prSet presAssocID="{843D1519-AA9A-4B20-A259-3FDC044DCC36}" presName="sibTrans" presStyleCnt="0"/>
      <dgm:spPr/>
    </dgm:pt>
    <dgm:pt modelId="{8A0B6239-2DE9-4BB4-B289-ADA8F3BD3906}" type="pres">
      <dgm:prSet presAssocID="{391A9A32-B377-4220-9F48-4B4728AA0ED1}" presName="compNode" presStyleCnt="0"/>
      <dgm:spPr/>
    </dgm:pt>
    <dgm:pt modelId="{361EBB2A-5F0F-4C09-A9E8-2584F84D1373}" type="pres">
      <dgm:prSet presAssocID="{391A9A32-B377-4220-9F48-4B4728AA0ED1}" presName="iconRect" presStyleLbl="node1" presStyleIdx="1" presStyleCnt="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53548EC1-28D5-433C-A855-FBDD08FED2E7}" type="pres">
      <dgm:prSet presAssocID="{391A9A32-B377-4220-9F48-4B4728AA0ED1}" presName="spaceRect" presStyleCnt="0"/>
      <dgm:spPr/>
    </dgm:pt>
    <dgm:pt modelId="{F8E353E2-1C80-47A7-B694-4D1D1BAA5267}" type="pres">
      <dgm:prSet presAssocID="{391A9A32-B377-4220-9F48-4B4728AA0ED1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3080C009-F697-4327-800C-477E47C4E0B5}" type="presOf" srcId="{391A9A32-B377-4220-9F48-4B4728AA0ED1}" destId="{F8E353E2-1C80-47A7-B694-4D1D1BAA5267}" srcOrd="0" destOrd="0" presId="urn:microsoft.com/office/officeart/2018/2/layout/IconLabelList"/>
    <dgm:cxn modelId="{A25DE52F-3A01-4012-B1D7-101B365275BA}" srcId="{C9BDCCF6-35A8-4316-AEBD-13AA970DFF7E}" destId="{5047A2C8-81F3-4470-9EF7-2B106A5915B8}" srcOrd="0" destOrd="0" parTransId="{1ACF1913-DE17-4EDF-A8C7-1EEF018A93EC}" sibTransId="{843D1519-AA9A-4B20-A259-3FDC044DCC36}"/>
    <dgm:cxn modelId="{9636EB35-2DC8-44ED-B21C-71D17B6D65D3}" type="presOf" srcId="{C9BDCCF6-35A8-4316-AEBD-13AA970DFF7E}" destId="{30B16B8B-6ED0-4F88-830F-D6E27C149264}" srcOrd="0" destOrd="0" presId="urn:microsoft.com/office/officeart/2018/2/layout/IconLabelList"/>
    <dgm:cxn modelId="{8CC845A4-487D-48A2-AE0E-EAAC66F7DB3D}" srcId="{C9BDCCF6-35A8-4316-AEBD-13AA970DFF7E}" destId="{391A9A32-B377-4220-9F48-4B4728AA0ED1}" srcOrd="1" destOrd="0" parTransId="{81DBA348-7089-4285-8E95-0ED39EC16E73}" sibTransId="{0E5AB035-49D1-4F56-B728-CEA33EDC8B62}"/>
    <dgm:cxn modelId="{6AC545AA-7566-4130-AC46-74B4791355D0}" type="presOf" srcId="{5047A2C8-81F3-4470-9EF7-2B106A5915B8}" destId="{B57EED6C-FB94-42AF-9F89-8F57EF3F06F6}" srcOrd="0" destOrd="0" presId="urn:microsoft.com/office/officeart/2018/2/layout/IconLabelList"/>
    <dgm:cxn modelId="{09E79F41-1640-40D8-B97F-45FB573FD198}" type="presParOf" srcId="{30B16B8B-6ED0-4F88-830F-D6E27C149264}" destId="{5711B2F5-ADFF-4C87-A90C-576476E0E9E1}" srcOrd="0" destOrd="0" presId="urn:microsoft.com/office/officeart/2018/2/layout/IconLabelList"/>
    <dgm:cxn modelId="{4D88AC0F-B9B5-4889-839F-BE3D5211193F}" type="presParOf" srcId="{5711B2F5-ADFF-4C87-A90C-576476E0E9E1}" destId="{903365A4-BA4B-432B-8DCB-FB5744D3F3A4}" srcOrd="0" destOrd="0" presId="urn:microsoft.com/office/officeart/2018/2/layout/IconLabelList"/>
    <dgm:cxn modelId="{6B0B22D5-EDC4-4275-A4A2-588FCF14677B}" type="presParOf" srcId="{5711B2F5-ADFF-4C87-A90C-576476E0E9E1}" destId="{22D97A0C-2DFD-4EDB-9D7D-A891638AC185}" srcOrd="1" destOrd="0" presId="urn:microsoft.com/office/officeart/2018/2/layout/IconLabelList"/>
    <dgm:cxn modelId="{35888070-9D7F-4A35-8258-03E0EFA3CAEE}" type="presParOf" srcId="{5711B2F5-ADFF-4C87-A90C-576476E0E9E1}" destId="{B57EED6C-FB94-42AF-9F89-8F57EF3F06F6}" srcOrd="2" destOrd="0" presId="urn:microsoft.com/office/officeart/2018/2/layout/IconLabelList"/>
    <dgm:cxn modelId="{CA70B14C-B81D-445A-8198-26DBA1455167}" type="presParOf" srcId="{30B16B8B-6ED0-4F88-830F-D6E27C149264}" destId="{47CD2E01-4DC9-47A0-B709-CE3B37899FBB}" srcOrd="1" destOrd="0" presId="urn:microsoft.com/office/officeart/2018/2/layout/IconLabelList"/>
    <dgm:cxn modelId="{686C53AA-68FD-4F2A-AFE1-B9F5B88EBB85}" type="presParOf" srcId="{30B16B8B-6ED0-4F88-830F-D6E27C149264}" destId="{8A0B6239-2DE9-4BB4-B289-ADA8F3BD3906}" srcOrd="2" destOrd="0" presId="urn:microsoft.com/office/officeart/2018/2/layout/IconLabelList"/>
    <dgm:cxn modelId="{79C7D93E-99AA-4946-875B-843DF3570C4D}" type="presParOf" srcId="{8A0B6239-2DE9-4BB4-B289-ADA8F3BD3906}" destId="{361EBB2A-5F0F-4C09-A9E8-2584F84D1373}" srcOrd="0" destOrd="0" presId="urn:microsoft.com/office/officeart/2018/2/layout/IconLabelList"/>
    <dgm:cxn modelId="{DF4C279E-7EB0-4BFC-BF4A-640DC43D568C}" type="presParOf" srcId="{8A0B6239-2DE9-4BB4-B289-ADA8F3BD3906}" destId="{53548EC1-28D5-433C-A855-FBDD08FED2E7}" srcOrd="1" destOrd="0" presId="urn:microsoft.com/office/officeart/2018/2/layout/IconLabelList"/>
    <dgm:cxn modelId="{0515CD79-3018-4E4A-982E-A42041EDBB44}" type="presParOf" srcId="{8A0B6239-2DE9-4BB4-B289-ADA8F3BD3906}" destId="{F8E353E2-1C80-47A7-B694-4D1D1BAA526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1942F5-573F-4879-BB73-59F56254DD6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F7FCD0-0789-484C-AFBC-A907CA53FA8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What do I need? </a:t>
          </a:r>
          <a:r>
            <a:rPr lang="en-US" dirty="0"/>
            <a:t>5 sheets of paper</a:t>
          </a:r>
        </a:p>
      </dgm:t>
    </dgm:pt>
    <dgm:pt modelId="{3E23DA33-7309-40FD-9FA2-B5135F012E68}" type="parTrans" cxnId="{F8C59A37-324D-479F-BA16-C47B72C63EAF}">
      <dgm:prSet/>
      <dgm:spPr/>
      <dgm:t>
        <a:bodyPr/>
        <a:lstStyle/>
        <a:p>
          <a:endParaRPr lang="en-US"/>
        </a:p>
      </dgm:t>
    </dgm:pt>
    <dgm:pt modelId="{C91DC7CE-C45B-49AE-93F9-C2DC150B9631}" type="sibTrans" cxnId="{F8C59A37-324D-479F-BA16-C47B72C63EAF}">
      <dgm:prSet/>
      <dgm:spPr/>
      <dgm:t>
        <a:bodyPr/>
        <a:lstStyle/>
        <a:p>
          <a:endParaRPr lang="en-US"/>
        </a:p>
      </dgm:t>
    </dgm:pt>
    <dgm:pt modelId="{FF47C8DD-E773-4568-A0CA-374C931F624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What do I do? </a:t>
          </a:r>
          <a:r>
            <a:rPr lang="en-US" dirty="0"/>
            <a:t>Watch each challenge. After watching, pause the video. Complete the challenge 3 times. Move to next challenge</a:t>
          </a:r>
        </a:p>
      </dgm:t>
    </dgm:pt>
    <dgm:pt modelId="{051A3E86-EB7B-4BB0-B6CD-8651AE40D469}" type="parTrans" cxnId="{2CD93BF0-EA61-4C34-9376-77232E6F22BD}">
      <dgm:prSet/>
      <dgm:spPr/>
      <dgm:t>
        <a:bodyPr/>
        <a:lstStyle/>
        <a:p>
          <a:endParaRPr lang="en-US"/>
        </a:p>
      </dgm:t>
    </dgm:pt>
    <dgm:pt modelId="{FBB0C141-9A9D-49C3-84D1-77CF7E443766}" type="sibTrans" cxnId="{2CD93BF0-EA61-4C34-9376-77232E6F22BD}">
      <dgm:prSet/>
      <dgm:spPr/>
      <dgm:t>
        <a:bodyPr/>
        <a:lstStyle/>
        <a:p>
          <a:endParaRPr lang="en-US"/>
        </a:p>
      </dgm:t>
    </dgm:pt>
    <dgm:pt modelId="{86862268-069A-4CFA-A0FA-0C5950E0A7D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600" b="1" dirty="0">
              <a:hlinkClick xmlns:r="http://schemas.openxmlformats.org/officeDocument/2006/relationships" r:id="rId1"/>
            </a:rPr>
            <a:t>Agility Challenge</a:t>
          </a:r>
          <a:endParaRPr lang="en-US" sz="3600" dirty="0"/>
        </a:p>
      </dgm:t>
    </dgm:pt>
    <dgm:pt modelId="{6DB2DF9C-A680-4C9C-B611-3D2226B2038E}" type="parTrans" cxnId="{A3FBE213-1B97-4B2A-A2E0-980FF98DF864}">
      <dgm:prSet/>
      <dgm:spPr/>
      <dgm:t>
        <a:bodyPr/>
        <a:lstStyle/>
        <a:p>
          <a:endParaRPr lang="en-US"/>
        </a:p>
      </dgm:t>
    </dgm:pt>
    <dgm:pt modelId="{B58280E1-9D89-42E0-9785-150DB12D1F0A}" type="sibTrans" cxnId="{A3FBE213-1B97-4B2A-A2E0-980FF98DF864}">
      <dgm:prSet/>
      <dgm:spPr/>
      <dgm:t>
        <a:bodyPr/>
        <a:lstStyle/>
        <a:p>
          <a:endParaRPr lang="en-US"/>
        </a:p>
      </dgm:t>
    </dgm:pt>
    <dgm:pt modelId="{B3A83B3A-CDBB-42F5-BEF3-BD97F2C723C2}" type="pres">
      <dgm:prSet presAssocID="{701942F5-573F-4879-BB73-59F56254DD6B}" presName="root" presStyleCnt="0">
        <dgm:presLayoutVars>
          <dgm:dir/>
          <dgm:resizeHandles val="exact"/>
        </dgm:presLayoutVars>
      </dgm:prSet>
      <dgm:spPr/>
    </dgm:pt>
    <dgm:pt modelId="{E122832F-D7B5-4B6D-A153-B98E54623CDB}" type="pres">
      <dgm:prSet presAssocID="{A0F7FCD0-0789-484C-AFBC-A907CA53FA83}" presName="compNode" presStyleCnt="0"/>
      <dgm:spPr/>
    </dgm:pt>
    <dgm:pt modelId="{0099E5A1-8992-469E-AFBF-AEA40CEAD855}" type="pres">
      <dgm:prSet presAssocID="{A0F7FCD0-0789-484C-AFBC-A907CA53FA83}" presName="bgRect" presStyleLbl="bgShp" presStyleIdx="0" presStyleCnt="3"/>
      <dgm:spPr/>
    </dgm:pt>
    <dgm:pt modelId="{DCFCC23E-893D-4DBE-8D5A-2B30F6C964FF}" type="pres">
      <dgm:prSet presAssocID="{A0F7FCD0-0789-484C-AFBC-A907CA53FA83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934E56CF-15F4-460C-8E4A-8578F4B88F34}" type="pres">
      <dgm:prSet presAssocID="{A0F7FCD0-0789-484C-AFBC-A907CA53FA83}" presName="spaceRect" presStyleCnt="0"/>
      <dgm:spPr/>
    </dgm:pt>
    <dgm:pt modelId="{A9B0971F-35AE-467C-A4B6-24F404474616}" type="pres">
      <dgm:prSet presAssocID="{A0F7FCD0-0789-484C-AFBC-A907CA53FA83}" presName="parTx" presStyleLbl="revTx" presStyleIdx="0" presStyleCnt="3">
        <dgm:presLayoutVars>
          <dgm:chMax val="0"/>
          <dgm:chPref val="0"/>
        </dgm:presLayoutVars>
      </dgm:prSet>
      <dgm:spPr/>
    </dgm:pt>
    <dgm:pt modelId="{68D1AD7C-75B8-46D3-B116-07DD0F8D1EB7}" type="pres">
      <dgm:prSet presAssocID="{C91DC7CE-C45B-49AE-93F9-C2DC150B9631}" presName="sibTrans" presStyleCnt="0"/>
      <dgm:spPr/>
    </dgm:pt>
    <dgm:pt modelId="{BFB9FC89-E018-4C26-B3DF-12758500939C}" type="pres">
      <dgm:prSet presAssocID="{FF47C8DD-E773-4568-A0CA-374C931F6249}" presName="compNode" presStyleCnt="0"/>
      <dgm:spPr/>
    </dgm:pt>
    <dgm:pt modelId="{A77C9146-6458-45D3-8B74-39DB1C3F86C3}" type="pres">
      <dgm:prSet presAssocID="{FF47C8DD-E773-4568-A0CA-374C931F6249}" presName="bgRect" presStyleLbl="bgShp" presStyleIdx="1" presStyleCnt="3"/>
      <dgm:spPr/>
    </dgm:pt>
    <dgm:pt modelId="{792EFC25-9F29-43C7-B396-0D358F01C611}" type="pres">
      <dgm:prSet presAssocID="{FF47C8DD-E773-4568-A0CA-374C931F6249}" presName="iconRect" presStyleLbl="node1" presStyleIdx="1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lay"/>
        </a:ext>
      </dgm:extLst>
    </dgm:pt>
    <dgm:pt modelId="{4FABBA2B-42E8-42F7-915B-824A848F5D06}" type="pres">
      <dgm:prSet presAssocID="{FF47C8DD-E773-4568-A0CA-374C931F6249}" presName="spaceRect" presStyleCnt="0"/>
      <dgm:spPr/>
    </dgm:pt>
    <dgm:pt modelId="{5A2285EC-E020-4785-9CC7-8594B6C6E002}" type="pres">
      <dgm:prSet presAssocID="{FF47C8DD-E773-4568-A0CA-374C931F6249}" presName="parTx" presStyleLbl="revTx" presStyleIdx="1" presStyleCnt="3">
        <dgm:presLayoutVars>
          <dgm:chMax val="0"/>
          <dgm:chPref val="0"/>
        </dgm:presLayoutVars>
      </dgm:prSet>
      <dgm:spPr/>
    </dgm:pt>
    <dgm:pt modelId="{3FF3A0A1-D143-4BBA-975E-D83EE4BB29E9}" type="pres">
      <dgm:prSet presAssocID="{FBB0C141-9A9D-49C3-84D1-77CF7E443766}" presName="sibTrans" presStyleCnt="0"/>
      <dgm:spPr/>
    </dgm:pt>
    <dgm:pt modelId="{66E9D186-A3DC-45EB-AE7A-174139F56BE0}" type="pres">
      <dgm:prSet presAssocID="{86862268-069A-4CFA-A0FA-0C5950E0A7D2}" presName="compNode" presStyleCnt="0"/>
      <dgm:spPr/>
    </dgm:pt>
    <dgm:pt modelId="{B3C524BB-A0FD-462C-93CA-7917439DE638}" type="pres">
      <dgm:prSet presAssocID="{86862268-069A-4CFA-A0FA-0C5950E0A7D2}" presName="bgRect" presStyleLbl="bgShp" presStyleIdx="2" presStyleCnt="3"/>
      <dgm:spPr/>
    </dgm:pt>
    <dgm:pt modelId="{2C4A5BC8-3417-4E9A-AE7F-2C59499B29B0}" type="pres">
      <dgm:prSet presAssocID="{86862268-069A-4CFA-A0FA-0C5950E0A7D2}" presName="iconRect" presStyleLbl="node1" presStyleIdx="2" presStyleCnt="3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un"/>
        </a:ext>
      </dgm:extLst>
    </dgm:pt>
    <dgm:pt modelId="{2A086C57-19EF-4BE3-A33C-0EDA742495EC}" type="pres">
      <dgm:prSet presAssocID="{86862268-069A-4CFA-A0FA-0C5950E0A7D2}" presName="spaceRect" presStyleCnt="0"/>
      <dgm:spPr/>
    </dgm:pt>
    <dgm:pt modelId="{D14ABD40-A4BF-4E17-A533-54C386C352EF}" type="pres">
      <dgm:prSet presAssocID="{86862268-069A-4CFA-A0FA-0C5950E0A7D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3FBE213-1B97-4B2A-A2E0-980FF98DF864}" srcId="{701942F5-573F-4879-BB73-59F56254DD6B}" destId="{86862268-069A-4CFA-A0FA-0C5950E0A7D2}" srcOrd="2" destOrd="0" parTransId="{6DB2DF9C-A680-4C9C-B611-3D2226B2038E}" sibTransId="{B58280E1-9D89-42E0-9785-150DB12D1F0A}"/>
    <dgm:cxn modelId="{77437824-5EE0-46BE-83AF-C871448997E3}" type="presOf" srcId="{FF47C8DD-E773-4568-A0CA-374C931F6249}" destId="{5A2285EC-E020-4785-9CC7-8594B6C6E002}" srcOrd="0" destOrd="0" presId="urn:microsoft.com/office/officeart/2018/2/layout/IconVerticalSolidList"/>
    <dgm:cxn modelId="{FA9EA226-3B2B-4799-8015-1F03D9A97EC8}" type="presOf" srcId="{86862268-069A-4CFA-A0FA-0C5950E0A7D2}" destId="{D14ABD40-A4BF-4E17-A533-54C386C352EF}" srcOrd="0" destOrd="0" presId="urn:microsoft.com/office/officeart/2018/2/layout/IconVerticalSolidList"/>
    <dgm:cxn modelId="{F8C59A37-324D-479F-BA16-C47B72C63EAF}" srcId="{701942F5-573F-4879-BB73-59F56254DD6B}" destId="{A0F7FCD0-0789-484C-AFBC-A907CA53FA83}" srcOrd="0" destOrd="0" parTransId="{3E23DA33-7309-40FD-9FA2-B5135F012E68}" sibTransId="{C91DC7CE-C45B-49AE-93F9-C2DC150B9631}"/>
    <dgm:cxn modelId="{6F5234A1-D86F-4C4F-8562-8E865C98CACE}" type="presOf" srcId="{A0F7FCD0-0789-484C-AFBC-A907CA53FA83}" destId="{A9B0971F-35AE-467C-A4B6-24F404474616}" srcOrd="0" destOrd="0" presId="urn:microsoft.com/office/officeart/2018/2/layout/IconVerticalSolidList"/>
    <dgm:cxn modelId="{E276D2B9-DA96-4D9A-9212-3AE2F8A3178B}" type="presOf" srcId="{701942F5-573F-4879-BB73-59F56254DD6B}" destId="{B3A83B3A-CDBB-42F5-BEF3-BD97F2C723C2}" srcOrd="0" destOrd="0" presId="urn:microsoft.com/office/officeart/2018/2/layout/IconVerticalSolidList"/>
    <dgm:cxn modelId="{2CD93BF0-EA61-4C34-9376-77232E6F22BD}" srcId="{701942F5-573F-4879-BB73-59F56254DD6B}" destId="{FF47C8DD-E773-4568-A0CA-374C931F6249}" srcOrd="1" destOrd="0" parTransId="{051A3E86-EB7B-4BB0-B6CD-8651AE40D469}" sibTransId="{FBB0C141-9A9D-49C3-84D1-77CF7E443766}"/>
    <dgm:cxn modelId="{55B21C03-75AD-413C-A4BF-883E237B263D}" type="presParOf" srcId="{B3A83B3A-CDBB-42F5-BEF3-BD97F2C723C2}" destId="{E122832F-D7B5-4B6D-A153-B98E54623CDB}" srcOrd="0" destOrd="0" presId="urn:microsoft.com/office/officeart/2018/2/layout/IconVerticalSolidList"/>
    <dgm:cxn modelId="{795B8F48-4F49-4811-974D-7397E832740C}" type="presParOf" srcId="{E122832F-D7B5-4B6D-A153-B98E54623CDB}" destId="{0099E5A1-8992-469E-AFBF-AEA40CEAD855}" srcOrd="0" destOrd="0" presId="urn:microsoft.com/office/officeart/2018/2/layout/IconVerticalSolidList"/>
    <dgm:cxn modelId="{0BEED261-17DF-4F36-B265-3F41722C7D93}" type="presParOf" srcId="{E122832F-D7B5-4B6D-A153-B98E54623CDB}" destId="{DCFCC23E-893D-4DBE-8D5A-2B30F6C964FF}" srcOrd="1" destOrd="0" presId="urn:microsoft.com/office/officeart/2018/2/layout/IconVerticalSolidList"/>
    <dgm:cxn modelId="{89F4EC94-264E-4696-96DA-09288AEF843F}" type="presParOf" srcId="{E122832F-D7B5-4B6D-A153-B98E54623CDB}" destId="{934E56CF-15F4-460C-8E4A-8578F4B88F34}" srcOrd="2" destOrd="0" presId="urn:microsoft.com/office/officeart/2018/2/layout/IconVerticalSolidList"/>
    <dgm:cxn modelId="{4FB2641F-9542-466B-B889-A66467C1641D}" type="presParOf" srcId="{E122832F-D7B5-4B6D-A153-B98E54623CDB}" destId="{A9B0971F-35AE-467C-A4B6-24F404474616}" srcOrd="3" destOrd="0" presId="urn:microsoft.com/office/officeart/2018/2/layout/IconVerticalSolidList"/>
    <dgm:cxn modelId="{7369860F-33DD-49E0-9E54-44FF2F565B8C}" type="presParOf" srcId="{B3A83B3A-CDBB-42F5-BEF3-BD97F2C723C2}" destId="{68D1AD7C-75B8-46D3-B116-07DD0F8D1EB7}" srcOrd="1" destOrd="0" presId="urn:microsoft.com/office/officeart/2018/2/layout/IconVerticalSolidList"/>
    <dgm:cxn modelId="{FF1F5478-C2CF-4A78-A081-E6AD2A783D79}" type="presParOf" srcId="{B3A83B3A-CDBB-42F5-BEF3-BD97F2C723C2}" destId="{BFB9FC89-E018-4C26-B3DF-12758500939C}" srcOrd="2" destOrd="0" presId="urn:microsoft.com/office/officeart/2018/2/layout/IconVerticalSolidList"/>
    <dgm:cxn modelId="{4A71ADC8-936E-4FAD-9E4C-02577C8B2086}" type="presParOf" srcId="{BFB9FC89-E018-4C26-B3DF-12758500939C}" destId="{A77C9146-6458-45D3-8B74-39DB1C3F86C3}" srcOrd="0" destOrd="0" presId="urn:microsoft.com/office/officeart/2018/2/layout/IconVerticalSolidList"/>
    <dgm:cxn modelId="{97F6C059-94B1-4AF4-AE6C-3DCAE7D13670}" type="presParOf" srcId="{BFB9FC89-E018-4C26-B3DF-12758500939C}" destId="{792EFC25-9F29-43C7-B396-0D358F01C611}" srcOrd="1" destOrd="0" presId="urn:microsoft.com/office/officeart/2018/2/layout/IconVerticalSolidList"/>
    <dgm:cxn modelId="{E6B7406E-C4E4-45C8-89E0-41481FAA0319}" type="presParOf" srcId="{BFB9FC89-E018-4C26-B3DF-12758500939C}" destId="{4FABBA2B-42E8-42F7-915B-824A848F5D06}" srcOrd="2" destOrd="0" presId="urn:microsoft.com/office/officeart/2018/2/layout/IconVerticalSolidList"/>
    <dgm:cxn modelId="{AE476BB8-96A0-4574-9102-A4B67C069995}" type="presParOf" srcId="{BFB9FC89-E018-4C26-B3DF-12758500939C}" destId="{5A2285EC-E020-4785-9CC7-8594B6C6E002}" srcOrd="3" destOrd="0" presId="urn:microsoft.com/office/officeart/2018/2/layout/IconVerticalSolidList"/>
    <dgm:cxn modelId="{A62D2FB3-C125-4A9A-BC3A-CAB93EB91940}" type="presParOf" srcId="{B3A83B3A-CDBB-42F5-BEF3-BD97F2C723C2}" destId="{3FF3A0A1-D143-4BBA-975E-D83EE4BB29E9}" srcOrd="3" destOrd="0" presId="urn:microsoft.com/office/officeart/2018/2/layout/IconVerticalSolidList"/>
    <dgm:cxn modelId="{FFCAA793-ACF7-4507-AA96-8B74ED4CDDF8}" type="presParOf" srcId="{B3A83B3A-CDBB-42F5-BEF3-BD97F2C723C2}" destId="{66E9D186-A3DC-45EB-AE7A-174139F56BE0}" srcOrd="4" destOrd="0" presId="urn:microsoft.com/office/officeart/2018/2/layout/IconVerticalSolidList"/>
    <dgm:cxn modelId="{80AC5DC5-A4EC-493E-B077-D45B5C994AB2}" type="presParOf" srcId="{66E9D186-A3DC-45EB-AE7A-174139F56BE0}" destId="{B3C524BB-A0FD-462C-93CA-7917439DE638}" srcOrd="0" destOrd="0" presId="urn:microsoft.com/office/officeart/2018/2/layout/IconVerticalSolidList"/>
    <dgm:cxn modelId="{CA67815C-8951-4B44-916A-F62E77C111B2}" type="presParOf" srcId="{66E9D186-A3DC-45EB-AE7A-174139F56BE0}" destId="{2C4A5BC8-3417-4E9A-AE7F-2C59499B29B0}" srcOrd="1" destOrd="0" presId="urn:microsoft.com/office/officeart/2018/2/layout/IconVerticalSolidList"/>
    <dgm:cxn modelId="{47A72DBC-1F1E-4CDC-9435-B77F494C0D2C}" type="presParOf" srcId="{66E9D186-A3DC-45EB-AE7A-174139F56BE0}" destId="{2A086C57-19EF-4BE3-A33C-0EDA742495EC}" srcOrd="2" destOrd="0" presId="urn:microsoft.com/office/officeart/2018/2/layout/IconVerticalSolidList"/>
    <dgm:cxn modelId="{0448E88D-ED53-483E-9E62-3D40D132311F}" type="presParOf" srcId="{66E9D186-A3DC-45EB-AE7A-174139F56BE0}" destId="{D14ABD40-A4BF-4E17-A533-54C386C352E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3365A4-BA4B-432B-8DCB-FB5744D3F3A4}">
      <dsp:nvSpPr>
        <dsp:cNvPr id="0" name=""/>
        <dsp:cNvSpPr/>
      </dsp:nvSpPr>
      <dsp:spPr>
        <a:xfrm>
          <a:off x="1165057" y="389088"/>
          <a:ext cx="1873125" cy="18731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7EED6C-FB94-42AF-9F89-8F57EF3F06F6}">
      <dsp:nvSpPr>
        <dsp:cNvPr id="0" name=""/>
        <dsp:cNvSpPr/>
      </dsp:nvSpPr>
      <dsp:spPr>
        <a:xfrm>
          <a:off x="20369" y="2771826"/>
          <a:ext cx="41625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u="sng" kern="1200"/>
            <a:t>Agility</a:t>
          </a:r>
          <a:r>
            <a:rPr lang="en-US" sz="3200" kern="1200"/>
            <a:t>: The ability to change directions quickly</a:t>
          </a:r>
        </a:p>
      </dsp:txBody>
      <dsp:txXfrm>
        <a:off x="20369" y="2771826"/>
        <a:ext cx="4162500" cy="1012500"/>
      </dsp:txXfrm>
    </dsp:sp>
    <dsp:sp modelId="{361EBB2A-5F0F-4C09-A9E8-2584F84D1373}">
      <dsp:nvSpPr>
        <dsp:cNvPr id="0" name=""/>
        <dsp:cNvSpPr/>
      </dsp:nvSpPr>
      <dsp:spPr>
        <a:xfrm>
          <a:off x="6055994" y="389088"/>
          <a:ext cx="1873125" cy="18731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E353E2-1C80-47A7-B694-4D1D1BAA5267}">
      <dsp:nvSpPr>
        <dsp:cNvPr id="0" name=""/>
        <dsp:cNvSpPr/>
      </dsp:nvSpPr>
      <dsp:spPr>
        <a:xfrm>
          <a:off x="4911307" y="2771826"/>
          <a:ext cx="41625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hlinkClick xmlns:r="http://schemas.openxmlformats.org/officeDocument/2006/relationships" r:id="rId5"/>
            </a:rPr>
            <a:t>Brain Bites - Agility</a:t>
          </a:r>
          <a:endParaRPr lang="en-US" sz="3200" kern="1200"/>
        </a:p>
      </dsp:txBody>
      <dsp:txXfrm>
        <a:off x="4911307" y="2771826"/>
        <a:ext cx="4162500" cy="101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9E5A1-8992-469E-AFBF-AEA40CEAD855}">
      <dsp:nvSpPr>
        <dsp:cNvPr id="0" name=""/>
        <dsp:cNvSpPr/>
      </dsp:nvSpPr>
      <dsp:spPr>
        <a:xfrm>
          <a:off x="0" y="782"/>
          <a:ext cx="7889966" cy="183207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FCC23E-893D-4DBE-8D5A-2B30F6C964FF}">
      <dsp:nvSpPr>
        <dsp:cNvPr id="0" name=""/>
        <dsp:cNvSpPr/>
      </dsp:nvSpPr>
      <dsp:spPr>
        <a:xfrm>
          <a:off x="554202" y="412999"/>
          <a:ext cx="1007641" cy="100764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B0971F-35AE-467C-A4B6-24F404474616}">
      <dsp:nvSpPr>
        <dsp:cNvPr id="0" name=""/>
        <dsp:cNvSpPr/>
      </dsp:nvSpPr>
      <dsp:spPr>
        <a:xfrm>
          <a:off x="2116046" y="782"/>
          <a:ext cx="5773919" cy="1832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895" tIns="193895" rIns="193895" bIns="19389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What do I need? </a:t>
          </a:r>
          <a:r>
            <a:rPr lang="en-US" sz="2400" kern="1200" dirty="0"/>
            <a:t>5 sheets of paper</a:t>
          </a:r>
        </a:p>
      </dsp:txBody>
      <dsp:txXfrm>
        <a:off x="2116046" y="782"/>
        <a:ext cx="5773919" cy="1832075"/>
      </dsp:txXfrm>
    </dsp:sp>
    <dsp:sp modelId="{A77C9146-6458-45D3-8B74-39DB1C3F86C3}">
      <dsp:nvSpPr>
        <dsp:cNvPr id="0" name=""/>
        <dsp:cNvSpPr/>
      </dsp:nvSpPr>
      <dsp:spPr>
        <a:xfrm>
          <a:off x="0" y="2290876"/>
          <a:ext cx="7889966" cy="183207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2EFC25-9F29-43C7-B396-0D358F01C611}">
      <dsp:nvSpPr>
        <dsp:cNvPr id="0" name=""/>
        <dsp:cNvSpPr/>
      </dsp:nvSpPr>
      <dsp:spPr>
        <a:xfrm>
          <a:off x="554202" y="2703093"/>
          <a:ext cx="1007641" cy="100764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2285EC-E020-4785-9CC7-8594B6C6E002}">
      <dsp:nvSpPr>
        <dsp:cNvPr id="0" name=""/>
        <dsp:cNvSpPr/>
      </dsp:nvSpPr>
      <dsp:spPr>
        <a:xfrm>
          <a:off x="2116046" y="2290876"/>
          <a:ext cx="5773919" cy="1832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895" tIns="193895" rIns="193895" bIns="19389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What do I do? </a:t>
          </a:r>
          <a:r>
            <a:rPr lang="en-US" sz="2400" kern="1200" dirty="0"/>
            <a:t>Watch each challenge. After watching, pause the video. Complete the challenge 3 times. Move to next challenge</a:t>
          </a:r>
        </a:p>
      </dsp:txBody>
      <dsp:txXfrm>
        <a:off x="2116046" y="2290876"/>
        <a:ext cx="5773919" cy="1832075"/>
      </dsp:txXfrm>
    </dsp:sp>
    <dsp:sp modelId="{B3C524BB-A0FD-462C-93CA-7917439DE638}">
      <dsp:nvSpPr>
        <dsp:cNvPr id="0" name=""/>
        <dsp:cNvSpPr/>
      </dsp:nvSpPr>
      <dsp:spPr>
        <a:xfrm>
          <a:off x="0" y="4580970"/>
          <a:ext cx="7889966" cy="183207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4A5BC8-3417-4E9A-AE7F-2C59499B29B0}">
      <dsp:nvSpPr>
        <dsp:cNvPr id="0" name=""/>
        <dsp:cNvSpPr/>
      </dsp:nvSpPr>
      <dsp:spPr>
        <a:xfrm>
          <a:off x="554202" y="4993187"/>
          <a:ext cx="1007641" cy="100764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4ABD40-A4BF-4E17-A533-54C386C352EF}">
      <dsp:nvSpPr>
        <dsp:cNvPr id="0" name=""/>
        <dsp:cNvSpPr/>
      </dsp:nvSpPr>
      <dsp:spPr>
        <a:xfrm>
          <a:off x="2116046" y="4580970"/>
          <a:ext cx="5773919" cy="1832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895" tIns="193895" rIns="193895" bIns="193895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hlinkClick xmlns:r="http://schemas.openxmlformats.org/officeDocument/2006/relationships" r:id="rId7"/>
            </a:rPr>
            <a:t>Agility Challenge</a:t>
          </a:r>
          <a:endParaRPr lang="en-US" sz="3600" kern="1200" dirty="0"/>
        </a:p>
      </dsp:txBody>
      <dsp:txXfrm>
        <a:off x="2116046" y="4580970"/>
        <a:ext cx="5773919" cy="18320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E32B56B3-3B7E-408B-8AE8-4E973032AA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076CFABF-1963-4349-AAFA-0B607B0C04CD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016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56B3-3B7E-408B-8AE8-4E973032AA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CFABF-1963-4349-AAFA-0B607B0C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590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32B56B3-3B7E-408B-8AE8-4E973032AA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76CFABF-1963-4349-AAFA-0B607B0C04C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994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56B3-3B7E-408B-8AE8-4E973032AA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CFABF-1963-4349-AAFA-0B607B0C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93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56B3-3B7E-408B-8AE8-4E973032AA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CFABF-1963-4349-AAFA-0B607B0C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87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56B3-3B7E-408B-8AE8-4E973032AA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CFABF-1963-4349-AAFA-0B607B0C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82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56B3-3B7E-408B-8AE8-4E973032AA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CFABF-1963-4349-AAFA-0B607B0C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202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E32B56B3-3B7E-408B-8AE8-4E973032AA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076CFABF-1963-4349-AAFA-0B607B0C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52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E32B56B3-3B7E-408B-8AE8-4E973032AA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076CFABF-1963-4349-AAFA-0B607B0C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175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56B3-3B7E-408B-8AE8-4E973032AA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CFABF-1963-4349-AAFA-0B607B0C0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12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32B56B3-3B7E-408B-8AE8-4E973032AA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076CFABF-1963-4349-AAFA-0B607B0C04C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058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E32B56B3-3B7E-408B-8AE8-4E973032AA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076CFABF-1963-4349-AAFA-0B607B0C04C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704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96F29-A9E1-42C5-8A36-0ECB62BDE9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Unified PE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91C861-82D3-4D87-8E96-9705241038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Day 10:  Agility</a:t>
            </a:r>
          </a:p>
        </p:txBody>
      </p:sp>
    </p:spTree>
    <p:extLst>
      <p:ext uri="{BB962C8B-B14F-4D97-AF65-F5344CB8AC3E}">
        <p14:creationId xmlns:p14="http://schemas.microsoft.com/office/powerpoint/2010/main" val="2986574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A5B16-DCAE-46CC-9B4B-4ABE93588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47" y="568345"/>
            <a:ext cx="7766554" cy="1560716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B589D-5567-42CE-AA7D-A6DED0D83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12" y="2438399"/>
            <a:ext cx="8267175" cy="4314087"/>
          </a:xfrm>
        </p:spPr>
        <p:txBody>
          <a:bodyPr>
            <a:normAutofit/>
          </a:bodyPr>
          <a:lstStyle/>
          <a:p>
            <a:pPr marL="0" indent="0">
              <a:lnSpc>
                <a:spcPct val="101000"/>
              </a:lnSpc>
              <a:buNone/>
            </a:pPr>
            <a:r>
              <a:rPr lang="en-US" sz="2400" b="1" dirty="0"/>
              <a:t>What are we doing today?</a:t>
            </a:r>
          </a:p>
          <a:p>
            <a:pPr>
              <a:lnSpc>
                <a:spcPct val="101000"/>
              </a:lnSpc>
            </a:pPr>
            <a:r>
              <a:rPr lang="en-US" sz="2400" b="1" dirty="0"/>
              <a:t> </a:t>
            </a:r>
            <a:r>
              <a:rPr lang="en-US" sz="2400" dirty="0"/>
              <a:t>Learning Goal</a:t>
            </a:r>
          </a:p>
          <a:p>
            <a:pPr>
              <a:lnSpc>
                <a:spcPct val="101000"/>
              </a:lnSpc>
            </a:pPr>
            <a:r>
              <a:rPr lang="en-US" sz="2400" dirty="0"/>
              <a:t> Vocabulary</a:t>
            </a:r>
          </a:p>
          <a:p>
            <a:pPr>
              <a:lnSpc>
                <a:spcPct val="101000"/>
              </a:lnSpc>
            </a:pPr>
            <a:r>
              <a:rPr lang="en-US" sz="2400" dirty="0"/>
              <a:t> Warm-up: Teacher-Led</a:t>
            </a:r>
          </a:p>
          <a:p>
            <a:pPr>
              <a:lnSpc>
                <a:spcPct val="101000"/>
              </a:lnSpc>
            </a:pPr>
            <a:r>
              <a:rPr lang="en-US" sz="2400" dirty="0"/>
              <a:t> Activity: Agility Challenge</a:t>
            </a:r>
          </a:p>
          <a:p>
            <a:pPr>
              <a:lnSpc>
                <a:spcPct val="101000"/>
              </a:lnSpc>
            </a:pPr>
            <a:r>
              <a:rPr lang="en-US" sz="2400" dirty="0"/>
              <a:t> Cool Down: Recovery Yoga</a:t>
            </a:r>
          </a:p>
          <a:p>
            <a:pPr marL="0" indent="0">
              <a:lnSpc>
                <a:spcPct val="101000"/>
              </a:lnSpc>
              <a:buNone/>
            </a:pPr>
            <a:r>
              <a:rPr lang="en-US" sz="2400" b="1" dirty="0"/>
              <a:t>What’s due?</a:t>
            </a:r>
          </a:p>
          <a:p>
            <a:pPr>
              <a:lnSpc>
                <a:spcPct val="101000"/>
              </a:lnSpc>
            </a:pPr>
            <a:r>
              <a:rPr lang="en-US" sz="2400" dirty="0"/>
              <a:t>Exit Ticket – on Canvas in Announcements &amp; under Lesson Materials Module</a:t>
            </a:r>
          </a:p>
          <a:p>
            <a:pPr>
              <a:lnSpc>
                <a:spcPct val="101000"/>
              </a:lnSpc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1CC70D-4EC8-4446-9CC6-9BED5D04E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745" r="21986" b="-2"/>
          <a:stretch/>
        </p:blipFill>
        <p:spPr>
          <a:xfrm>
            <a:off x="8770337" y="-8545"/>
            <a:ext cx="3424512" cy="687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16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B987E65-AB2D-4A48-AD62-C1BB06642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C503C87D-00ED-4714-85FF-BBB5BE09A3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74068BB-E190-48E4-90D3-FE9FA91FD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DFC11E36-D537-415B-826D-5D825138A6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85D0A23-A07D-4F38-99A7-D5C24DC098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17" name="Freeform 206">
              <a:extLst>
                <a:ext uri="{FF2B5EF4-FFF2-40B4-BE49-F238E27FC236}">
                  <a16:creationId xmlns:a16="http://schemas.microsoft.com/office/drawing/2014/main" id="{754D372E-FA8D-43FE-8C47-4A359FF18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9" name="Freeform 211">
              <a:extLst>
                <a:ext uri="{FF2B5EF4-FFF2-40B4-BE49-F238E27FC236}">
                  <a16:creationId xmlns:a16="http://schemas.microsoft.com/office/drawing/2014/main" id="{FB797FF1-EF28-43B5-8478-1FD994186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D37CE8C-61AF-45D4-A730-2B7029834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36E27C40-104A-4C05-A382-21A40999A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0669CF3-6512-45ED-8B59-05F529EF6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5" y="-19050"/>
            <a:ext cx="12201525" cy="6883400"/>
            <a:chOff x="-3175" y="-19050"/>
            <a:chExt cx="12201525" cy="6883400"/>
          </a:xfrm>
          <a:solidFill>
            <a:srgbClr val="FEFCF7">
              <a:alpha val="10000"/>
            </a:srgbClr>
          </a:solidFill>
        </p:grpSpPr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36BDCE15-620F-4EF2-9882-76E8541F20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26A21771-4656-4DFE-83F5-B765529A0F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928929CE-C03D-431C-99B3-57FFBFA97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D746CED-0567-4DF8-AB5A-955539059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 useBgFill="1">
          <p:nvSpPr>
            <p:cNvPr id="30" name="Freeform 159">
              <a:extLst>
                <a:ext uri="{FF2B5EF4-FFF2-40B4-BE49-F238E27FC236}">
                  <a16:creationId xmlns:a16="http://schemas.microsoft.com/office/drawing/2014/main" id="{ADA5E076-A7C5-4275-A6C5-D0949C89B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32" name="Freeform 164">
              <a:extLst>
                <a:ext uri="{FF2B5EF4-FFF2-40B4-BE49-F238E27FC236}">
                  <a16:creationId xmlns:a16="http://schemas.microsoft.com/office/drawing/2014/main" id="{8DA0B687-0059-4D26-A341-3533C07D86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3CFF822-5B88-4257-86DB-464E3C755F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07A59D-3175-433E-A0CE-1FA0F9C2A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60821" cy="182901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0F169-7C86-4A14-93D9-1F38B246C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9471" y="4037610"/>
            <a:ext cx="6541477" cy="106462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2800" dirty="0"/>
              <a:t>I can develop my personal fitness to stay healthy and active at home </a:t>
            </a:r>
          </a:p>
        </p:txBody>
      </p:sp>
    </p:spTree>
    <p:extLst>
      <p:ext uri="{BB962C8B-B14F-4D97-AF65-F5344CB8AC3E}">
        <p14:creationId xmlns:p14="http://schemas.microsoft.com/office/powerpoint/2010/main" val="959664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A5D8A-2867-4B67-B23D-C12AFE086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</p:spPr>
        <p:txBody>
          <a:bodyPr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Vocabulary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D587B81-A673-466D-8FEE-0F979504D9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4445002"/>
              </p:ext>
            </p:extLst>
          </p:nvPr>
        </p:nvGraphicFramePr>
        <p:xfrm>
          <a:off x="2933699" y="2438399"/>
          <a:ext cx="9094177" cy="4173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6914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36E27C40-104A-4C05-A382-21A40999A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88EB7C95-54C3-46B9-9F00-5D4782CD8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5" y="-19050"/>
            <a:ext cx="12201525" cy="6883400"/>
            <a:chOff x="-3175" y="-19050"/>
            <a:chExt cx="12201525" cy="6883400"/>
          </a:xfrm>
          <a:solidFill>
            <a:srgbClr val="FEFCF7">
              <a:alpha val="10000"/>
            </a:srgbClr>
          </a:solidFill>
        </p:grpSpPr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AC87D1DA-788B-4921-864E-2CC0A4E1D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4FE7DC21-B61A-4DA7-95DE-72E060302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5CDF9020-0D76-4DD6-BD9B-65727B5ED2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2A0F9152-48E3-49B1-872D-898BCB713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3466" y="643466"/>
            <a:ext cx="10905066" cy="5571066"/>
          </a:xfrm>
          <a:custGeom>
            <a:avLst/>
            <a:gdLst>
              <a:gd name="connsiteX0" fmla="*/ 317500 w 10905066"/>
              <a:gd name="connsiteY0" fmla="*/ 0 h 5571066"/>
              <a:gd name="connsiteX1" fmla="*/ 6969125 w 10905066"/>
              <a:gd name="connsiteY1" fmla="*/ 0 h 5571066"/>
              <a:gd name="connsiteX2" fmla="*/ 6969127 w 10905066"/>
              <a:gd name="connsiteY2" fmla="*/ 0 h 5571066"/>
              <a:gd name="connsiteX3" fmla="*/ 10587566 w 10905066"/>
              <a:gd name="connsiteY3" fmla="*/ 0 h 5571066"/>
              <a:gd name="connsiteX4" fmla="*/ 10651066 w 10905066"/>
              <a:gd name="connsiteY4" fmla="*/ 6350 h 5571066"/>
              <a:gd name="connsiteX5" fmla="*/ 10711391 w 10905066"/>
              <a:gd name="connsiteY5" fmla="*/ 23813 h 5571066"/>
              <a:gd name="connsiteX6" fmla="*/ 10763779 w 10905066"/>
              <a:gd name="connsiteY6" fmla="*/ 52388 h 5571066"/>
              <a:gd name="connsiteX7" fmla="*/ 10812991 w 10905066"/>
              <a:gd name="connsiteY7" fmla="*/ 93663 h 5571066"/>
              <a:gd name="connsiteX8" fmla="*/ 10849503 w 10905066"/>
              <a:gd name="connsiteY8" fmla="*/ 139700 h 5571066"/>
              <a:gd name="connsiteX9" fmla="*/ 10881253 w 10905066"/>
              <a:gd name="connsiteY9" fmla="*/ 195263 h 5571066"/>
              <a:gd name="connsiteX10" fmla="*/ 10898716 w 10905066"/>
              <a:gd name="connsiteY10" fmla="*/ 254000 h 5571066"/>
              <a:gd name="connsiteX11" fmla="*/ 10905066 w 10905066"/>
              <a:gd name="connsiteY11" fmla="*/ 319088 h 5571066"/>
              <a:gd name="connsiteX12" fmla="*/ 10905066 w 10905066"/>
              <a:gd name="connsiteY12" fmla="*/ 1556279 h 5571066"/>
              <a:gd name="connsiteX13" fmla="*/ 10905066 w 10905066"/>
              <a:gd name="connsiteY13" fmla="*/ 4014788 h 5571066"/>
              <a:gd name="connsiteX14" fmla="*/ 10905066 w 10905066"/>
              <a:gd name="connsiteY14" fmla="*/ 5251979 h 5571066"/>
              <a:gd name="connsiteX15" fmla="*/ 10898716 w 10905066"/>
              <a:gd name="connsiteY15" fmla="*/ 5317066 h 5571066"/>
              <a:gd name="connsiteX16" fmla="*/ 10881253 w 10905066"/>
              <a:gd name="connsiteY16" fmla="*/ 5375804 h 5571066"/>
              <a:gd name="connsiteX17" fmla="*/ 10849503 w 10905066"/>
              <a:gd name="connsiteY17" fmla="*/ 5431366 h 5571066"/>
              <a:gd name="connsiteX18" fmla="*/ 10812991 w 10905066"/>
              <a:gd name="connsiteY18" fmla="*/ 5478991 h 5571066"/>
              <a:gd name="connsiteX19" fmla="*/ 10763779 w 10905066"/>
              <a:gd name="connsiteY19" fmla="*/ 5518679 h 5571066"/>
              <a:gd name="connsiteX20" fmla="*/ 10711391 w 10905066"/>
              <a:gd name="connsiteY20" fmla="*/ 5547254 h 5571066"/>
              <a:gd name="connsiteX21" fmla="*/ 10651066 w 10905066"/>
              <a:gd name="connsiteY21" fmla="*/ 5564716 h 5571066"/>
              <a:gd name="connsiteX22" fmla="*/ 10587566 w 10905066"/>
              <a:gd name="connsiteY22" fmla="*/ 5571066 h 5571066"/>
              <a:gd name="connsiteX23" fmla="*/ 6969125 w 10905066"/>
              <a:gd name="connsiteY23" fmla="*/ 5571066 h 5571066"/>
              <a:gd name="connsiteX24" fmla="*/ 3935941 w 10905066"/>
              <a:gd name="connsiteY24" fmla="*/ 5571066 h 5571066"/>
              <a:gd name="connsiteX25" fmla="*/ 317500 w 10905066"/>
              <a:gd name="connsiteY25" fmla="*/ 5571066 h 5571066"/>
              <a:gd name="connsiteX26" fmla="*/ 254000 w 10905066"/>
              <a:gd name="connsiteY26" fmla="*/ 5564716 h 5571066"/>
              <a:gd name="connsiteX27" fmla="*/ 193675 w 10905066"/>
              <a:gd name="connsiteY27" fmla="*/ 5547254 h 5571066"/>
              <a:gd name="connsiteX28" fmla="*/ 141288 w 10905066"/>
              <a:gd name="connsiteY28" fmla="*/ 5518679 h 5571066"/>
              <a:gd name="connsiteX29" fmla="*/ 92075 w 10905066"/>
              <a:gd name="connsiteY29" fmla="*/ 5478991 h 5571066"/>
              <a:gd name="connsiteX30" fmla="*/ 55563 w 10905066"/>
              <a:gd name="connsiteY30" fmla="*/ 5431366 h 5571066"/>
              <a:gd name="connsiteX31" fmla="*/ 23813 w 10905066"/>
              <a:gd name="connsiteY31" fmla="*/ 5375804 h 5571066"/>
              <a:gd name="connsiteX32" fmla="*/ 6350 w 10905066"/>
              <a:gd name="connsiteY32" fmla="*/ 5317066 h 5571066"/>
              <a:gd name="connsiteX33" fmla="*/ 0 w 10905066"/>
              <a:gd name="connsiteY33" fmla="*/ 5251979 h 5571066"/>
              <a:gd name="connsiteX34" fmla="*/ 0 w 10905066"/>
              <a:gd name="connsiteY34" fmla="*/ 4014789 h 5571066"/>
              <a:gd name="connsiteX35" fmla="*/ 0 w 10905066"/>
              <a:gd name="connsiteY35" fmla="*/ 4014788 h 5571066"/>
              <a:gd name="connsiteX36" fmla="*/ 0 w 10905066"/>
              <a:gd name="connsiteY36" fmla="*/ 319088 h 5571066"/>
              <a:gd name="connsiteX37" fmla="*/ 6350 w 10905066"/>
              <a:gd name="connsiteY37" fmla="*/ 254000 h 5571066"/>
              <a:gd name="connsiteX38" fmla="*/ 23813 w 10905066"/>
              <a:gd name="connsiteY38" fmla="*/ 195263 h 5571066"/>
              <a:gd name="connsiteX39" fmla="*/ 55563 w 10905066"/>
              <a:gd name="connsiteY39" fmla="*/ 139700 h 5571066"/>
              <a:gd name="connsiteX40" fmla="*/ 92075 w 10905066"/>
              <a:gd name="connsiteY40" fmla="*/ 93663 h 5571066"/>
              <a:gd name="connsiteX41" fmla="*/ 141288 w 10905066"/>
              <a:gd name="connsiteY41" fmla="*/ 52388 h 5571066"/>
              <a:gd name="connsiteX42" fmla="*/ 193675 w 10905066"/>
              <a:gd name="connsiteY42" fmla="*/ 23813 h 5571066"/>
              <a:gd name="connsiteX43" fmla="*/ 254000 w 10905066"/>
              <a:gd name="connsiteY43" fmla="*/ 6350 h 557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0905066" h="5571066">
                <a:moveTo>
                  <a:pt x="317500" y="0"/>
                </a:moveTo>
                <a:lnTo>
                  <a:pt x="6969125" y="0"/>
                </a:lnTo>
                <a:lnTo>
                  <a:pt x="6969127" y="0"/>
                </a:lnTo>
                <a:lnTo>
                  <a:pt x="10587566" y="0"/>
                </a:lnTo>
                <a:lnTo>
                  <a:pt x="10651066" y="6350"/>
                </a:lnTo>
                <a:lnTo>
                  <a:pt x="10711391" y="23813"/>
                </a:lnTo>
                <a:lnTo>
                  <a:pt x="10763779" y="52388"/>
                </a:lnTo>
                <a:lnTo>
                  <a:pt x="10812991" y="93663"/>
                </a:lnTo>
                <a:lnTo>
                  <a:pt x="10849503" y="139700"/>
                </a:lnTo>
                <a:lnTo>
                  <a:pt x="10881253" y="195263"/>
                </a:lnTo>
                <a:lnTo>
                  <a:pt x="10898716" y="254000"/>
                </a:lnTo>
                <a:lnTo>
                  <a:pt x="10905066" y="319088"/>
                </a:lnTo>
                <a:lnTo>
                  <a:pt x="10905066" y="1556279"/>
                </a:lnTo>
                <a:lnTo>
                  <a:pt x="10905066" y="4014788"/>
                </a:lnTo>
                <a:lnTo>
                  <a:pt x="10905066" y="5251979"/>
                </a:lnTo>
                <a:lnTo>
                  <a:pt x="10898716" y="5317066"/>
                </a:lnTo>
                <a:lnTo>
                  <a:pt x="10881253" y="5375804"/>
                </a:lnTo>
                <a:lnTo>
                  <a:pt x="10849503" y="5431366"/>
                </a:lnTo>
                <a:lnTo>
                  <a:pt x="10812991" y="5478991"/>
                </a:lnTo>
                <a:lnTo>
                  <a:pt x="10763779" y="5518679"/>
                </a:lnTo>
                <a:lnTo>
                  <a:pt x="10711391" y="5547254"/>
                </a:lnTo>
                <a:lnTo>
                  <a:pt x="10651066" y="5564716"/>
                </a:lnTo>
                <a:lnTo>
                  <a:pt x="10587566" y="5571066"/>
                </a:lnTo>
                <a:lnTo>
                  <a:pt x="6969125" y="5571066"/>
                </a:lnTo>
                <a:lnTo>
                  <a:pt x="3935941" y="5571066"/>
                </a:lnTo>
                <a:lnTo>
                  <a:pt x="317500" y="5571066"/>
                </a:lnTo>
                <a:lnTo>
                  <a:pt x="254000" y="5564716"/>
                </a:lnTo>
                <a:lnTo>
                  <a:pt x="193675" y="5547254"/>
                </a:lnTo>
                <a:lnTo>
                  <a:pt x="141288" y="5518679"/>
                </a:lnTo>
                <a:lnTo>
                  <a:pt x="92075" y="5478991"/>
                </a:lnTo>
                <a:lnTo>
                  <a:pt x="55563" y="5431366"/>
                </a:lnTo>
                <a:lnTo>
                  <a:pt x="23813" y="5375804"/>
                </a:lnTo>
                <a:lnTo>
                  <a:pt x="6350" y="5317066"/>
                </a:lnTo>
                <a:lnTo>
                  <a:pt x="0" y="5251979"/>
                </a:lnTo>
                <a:lnTo>
                  <a:pt x="0" y="4014789"/>
                </a:lnTo>
                <a:lnTo>
                  <a:pt x="0" y="4014788"/>
                </a:lnTo>
                <a:lnTo>
                  <a:pt x="0" y="319088"/>
                </a:lnTo>
                <a:lnTo>
                  <a:pt x="6350" y="254000"/>
                </a:lnTo>
                <a:lnTo>
                  <a:pt x="23813" y="195263"/>
                </a:lnTo>
                <a:lnTo>
                  <a:pt x="55563" y="139700"/>
                </a:lnTo>
                <a:lnTo>
                  <a:pt x="92075" y="93663"/>
                </a:lnTo>
                <a:lnTo>
                  <a:pt x="141288" y="52388"/>
                </a:lnTo>
                <a:lnTo>
                  <a:pt x="193675" y="23813"/>
                </a:lnTo>
                <a:lnTo>
                  <a:pt x="254000" y="6350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3489F6D-90F9-4863-AC28-04E23B84E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990" y="845990"/>
            <a:ext cx="10486868" cy="5166017"/>
          </a:xfrm>
          <a:prstGeom prst="roundRect">
            <a:avLst>
              <a:gd name="adj" fmla="val 3173"/>
            </a:avLst>
          </a:prstGeom>
          <a:noFill/>
          <a:ln w="4445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2B315C-A4BC-4001-873E-286FA2C7B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404" y="1159657"/>
            <a:ext cx="9676673" cy="969404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Warm-up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CFF822-5B88-4257-86DB-464E3C755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10200" y="2240822"/>
            <a:ext cx="1371600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133D0-1CDC-4ADB-ABA5-E3D16336D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7404" y="2561533"/>
            <a:ext cx="9676673" cy="313681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dirty="0"/>
              <a:t>30 seconds of each of the following exercises – repeat 2x:</a:t>
            </a:r>
          </a:p>
          <a:p>
            <a:r>
              <a:rPr lang="en-US" sz="2800" dirty="0"/>
              <a:t>Squat to side reaches</a:t>
            </a:r>
          </a:p>
          <a:p>
            <a:r>
              <a:rPr lang="en-US" sz="2800" dirty="0"/>
              <a:t>Chest openers &amp; calf raises</a:t>
            </a:r>
          </a:p>
          <a:p>
            <a:r>
              <a:rPr lang="en-US" sz="2800" dirty="0"/>
              <a:t>Skier swings to overhead reach</a:t>
            </a:r>
          </a:p>
          <a:p>
            <a:r>
              <a:rPr lang="en-US" sz="2800" dirty="0"/>
              <a:t>Jumping jacks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635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950375-EE42-4BC7-999B-EC782FB95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A5DFC4-B7A1-40D5-AD89-9A1DDCC5E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6230" y="2274276"/>
            <a:ext cx="3229574" cy="3821723"/>
          </a:xfrm>
        </p:spPr>
        <p:txBody>
          <a:bodyPr anchor="t"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Activity: Agility Challenge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AEC8531-12DE-43E5-AF86-2B83C072C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466230" y="2050626"/>
            <a:ext cx="3227832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90E8E4E-6FF9-4FC6-9D37-453CEDEE5F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5033519"/>
              </p:ext>
            </p:extLst>
          </p:nvPr>
        </p:nvGraphicFramePr>
        <p:xfrm>
          <a:off x="261257" y="235159"/>
          <a:ext cx="7889966" cy="6413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0641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11">
            <a:extLst>
              <a:ext uri="{FF2B5EF4-FFF2-40B4-BE49-F238E27FC236}">
                <a16:creationId xmlns:a16="http://schemas.microsoft.com/office/drawing/2014/main" id="{B31840C3-D8DB-46CF-827A-2C63A50257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A4FF3F-F996-49D4-ABB0-EEA4B8E12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2057" y="339639"/>
            <a:ext cx="5042214" cy="178942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Cool Down: Recovery Yoga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874DEF90-03B1-4045-8659-EB45FBB6A5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" r="5388"/>
          <a:stretch/>
        </p:blipFill>
        <p:spPr>
          <a:xfrm>
            <a:off x="20" y="10"/>
            <a:ext cx="6099121" cy="6857990"/>
          </a:xfrm>
          <a:prstGeom prst="rect">
            <a:avLst/>
          </a:prstGeom>
        </p:spPr>
      </p:pic>
      <p:cxnSp>
        <p:nvCxnSpPr>
          <p:cNvPr id="8" name="Straight Connector 13">
            <a:extLst>
              <a:ext uri="{FF2B5EF4-FFF2-40B4-BE49-F238E27FC236}">
                <a16:creationId xmlns:a16="http://schemas.microsoft.com/office/drawing/2014/main" id="{9B8D33CA-38B0-43CA-A944-EE2267B872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03720" y="2176009"/>
            <a:ext cx="48005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5F6DAC1-7B08-4B07-9C1A-73B523055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8771" y="2438400"/>
            <a:ext cx="5205500" cy="3651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/>
              <a:t>Hold each pose for 30 seconds</a:t>
            </a:r>
          </a:p>
        </p:txBody>
      </p:sp>
    </p:spTree>
    <p:extLst>
      <p:ext uri="{BB962C8B-B14F-4D97-AF65-F5344CB8AC3E}">
        <p14:creationId xmlns:p14="http://schemas.microsoft.com/office/powerpoint/2010/main" val="196799819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C181C"/>
      </a:dk2>
      <a:lt2>
        <a:srgbClr val="FEFCF7"/>
      </a:lt2>
      <a:accent1>
        <a:srgbClr val="72626E"/>
      </a:accent1>
      <a:accent2>
        <a:srgbClr val="AD8082"/>
      </a:accent2>
      <a:accent3>
        <a:srgbClr val="E9B29A"/>
      </a:accent3>
      <a:accent4>
        <a:srgbClr val="72A59F"/>
      </a:accent4>
      <a:accent5>
        <a:srgbClr val="798375"/>
      </a:accent5>
      <a:accent6>
        <a:srgbClr val="336971"/>
      </a:accent6>
      <a:hlink>
        <a:srgbClr val="72A59F"/>
      </a:hlink>
      <a:folHlink>
        <a:srgbClr val="72626E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0DE630C6-BBA0-46FD-9C6B-084D4C5F4F3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Century Schoolbook</vt:lpstr>
      <vt:lpstr>Corbel</vt:lpstr>
      <vt:lpstr>Feathered</vt:lpstr>
      <vt:lpstr>Unified PE</vt:lpstr>
      <vt:lpstr>Agenda</vt:lpstr>
      <vt:lpstr>Learning Goal</vt:lpstr>
      <vt:lpstr>Vocabulary</vt:lpstr>
      <vt:lpstr>Warm-up</vt:lpstr>
      <vt:lpstr>Activity: Agility Challenge</vt:lpstr>
      <vt:lpstr>Cool Down: Recovery Yoga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Unified PE</dc:title>
  <dc:creator>Elizabeth C. Martin</dc:creator>
  <cp:lastModifiedBy>Elizabeth C. Martin</cp:lastModifiedBy>
  <cp:revision>1</cp:revision>
  <dcterms:created xsi:type="dcterms:W3CDTF">2020-10-08T00:53:39Z</dcterms:created>
  <dcterms:modified xsi:type="dcterms:W3CDTF">2020-10-08T00:54:27Z</dcterms:modified>
</cp:coreProperties>
</file>