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0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D920D2-021C-45BB-9F3A-825BE998916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DBB27F8-E046-4987-8D98-7F6D97599A64}">
      <dgm:prSet/>
      <dgm:spPr/>
      <dgm:t>
        <a:bodyPr/>
        <a:lstStyle/>
        <a:p>
          <a:r>
            <a:rPr lang="en-US" b="1" dirty="0"/>
            <a:t>What are we doing today?</a:t>
          </a:r>
          <a:endParaRPr lang="en-US" dirty="0"/>
        </a:p>
      </dgm:t>
    </dgm:pt>
    <dgm:pt modelId="{7C53CA4D-7A29-461B-9DFA-DDA563255498}" type="parTrans" cxnId="{5924F994-F5BD-41BE-9462-C6CF7DDA9FCF}">
      <dgm:prSet/>
      <dgm:spPr/>
      <dgm:t>
        <a:bodyPr/>
        <a:lstStyle/>
        <a:p>
          <a:endParaRPr lang="en-US"/>
        </a:p>
      </dgm:t>
    </dgm:pt>
    <dgm:pt modelId="{13CCF4CE-E4B1-4B86-B250-0AB7B9E54140}" type="sibTrans" cxnId="{5924F994-F5BD-41BE-9462-C6CF7DDA9FCF}">
      <dgm:prSet/>
      <dgm:spPr/>
      <dgm:t>
        <a:bodyPr/>
        <a:lstStyle/>
        <a:p>
          <a:endParaRPr lang="en-US"/>
        </a:p>
      </dgm:t>
    </dgm:pt>
    <dgm:pt modelId="{AEB8BC6B-EA44-43DB-AE1F-E58F17C4001C}">
      <dgm:prSet/>
      <dgm:spPr/>
      <dgm:t>
        <a:bodyPr/>
        <a:lstStyle/>
        <a:p>
          <a:r>
            <a:rPr lang="en-US"/>
            <a:t>Learning Goal</a:t>
          </a:r>
        </a:p>
      </dgm:t>
    </dgm:pt>
    <dgm:pt modelId="{600EA6AB-3DE6-4ABD-B216-20547148613F}" type="parTrans" cxnId="{7DBD7846-55F0-4CEE-B7D9-B90643525AD6}">
      <dgm:prSet/>
      <dgm:spPr/>
      <dgm:t>
        <a:bodyPr/>
        <a:lstStyle/>
        <a:p>
          <a:endParaRPr lang="en-US"/>
        </a:p>
      </dgm:t>
    </dgm:pt>
    <dgm:pt modelId="{874FE65B-30C3-40D0-9A4E-D1786F872857}" type="sibTrans" cxnId="{7DBD7846-55F0-4CEE-B7D9-B90643525AD6}">
      <dgm:prSet/>
      <dgm:spPr/>
      <dgm:t>
        <a:bodyPr/>
        <a:lstStyle/>
        <a:p>
          <a:endParaRPr lang="en-US"/>
        </a:p>
      </dgm:t>
    </dgm:pt>
    <dgm:pt modelId="{673688DC-FF50-4763-B88E-80D83FC8E847}">
      <dgm:prSet/>
      <dgm:spPr/>
      <dgm:t>
        <a:bodyPr/>
        <a:lstStyle/>
        <a:p>
          <a:r>
            <a:rPr lang="en-US" dirty="0"/>
            <a:t>Vocabulary</a:t>
          </a:r>
        </a:p>
      </dgm:t>
    </dgm:pt>
    <dgm:pt modelId="{D1EE7332-8D92-45EC-8CA3-9927A34B96BF}" type="parTrans" cxnId="{D00EBCE8-2AE5-48F9-A118-5E735DB95B47}">
      <dgm:prSet/>
      <dgm:spPr/>
      <dgm:t>
        <a:bodyPr/>
        <a:lstStyle/>
        <a:p>
          <a:endParaRPr lang="en-US"/>
        </a:p>
      </dgm:t>
    </dgm:pt>
    <dgm:pt modelId="{63EC4E94-B131-454C-9F7C-7A6C716571E6}" type="sibTrans" cxnId="{D00EBCE8-2AE5-48F9-A118-5E735DB95B47}">
      <dgm:prSet/>
      <dgm:spPr/>
      <dgm:t>
        <a:bodyPr/>
        <a:lstStyle/>
        <a:p>
          <a:endParaRPr lang="en-US"/>
        </a:p>
      </dgm:t>
    </dgm:pt>
    <dgm:pt modelId="{171533FB-D11F-4ECB-BB1D-866AA89E0327}">
      <dgm:prSet/>
      <dgm:spPr/>
      <dgm:t>
        <a:bodyPr/>
        <a:lstStyle/>
        <a:p>
          <a:r>
            <a:rPr lang="en-US"/>
            <a:t>Lesson: What’s Wrong with my Posture</a:t>
          </a:r>
        </a:p>
      </dgm:t>
    </dgm:pt>
    <dgm:pt modelId="{A244FE60-6973-41B0-9E1E-82990A390175}" type="parTrans" cxnId="{9E16E546-C0B6-4E71-9D45-85F5A4C45E44}">
      <dgm:prSet/>
      <dgm:spPr/>
      <dgm:t>
        <a:bodyPr/>
        <a:lstStyle/>
        <a:p>
          <a:endParaRPr lang="en-US"/>
        </a:p>
      </dgm:t>
    </dgm:pt>
    <dgm:pt modelId="{3CD0448A-C8DA-45F7-8049-F818B3B21905}" type="sibTrans" cxnId="{9E16E546-C0B6-4E71-9D45-85F5A4C45E44}">
      <dgm:prSet/>
      <dgm:spPr/>
      <dgm:t>
        <a:bodyPr/>
        <a:lstStyle/>
        <a:p>
          <a:endParaRPr lang="en-US"/>
        </a:p>
      </dgm:t>
    </dgm:pt>
    <dgm:pt modelId="{00147101-327E-4C5C-9748-84283882D106}">
      <dgm:prSet/>
      <dgm:spPr/>
      <dgm:t>
        <a:bodyPr/>
        <a:lstStyle/>
        <a:p>
          <a:r>
            <a:rPr lang="en-US" dirty="0"/>
            <a:t>Activity: 10 Minute Desk Stretches/Yoga</a:t>
          </a:r>
        </a:p>
      </dgm:t>
    </dgm:pt>
    <dgm:pt modelId="{DAAAA018-EEE7-4B31-A94C-D4469A7B49ED}" type="parTrans" cxnId="{80E41AD1-989E-4DD8-93A7-E81BF539654F}">
      <dgm:prSet/>
      <dgm:spPr/>
      <dgm:t>
        <a:bodyPr/>
        <a:lstStyle/>
        <a:p>
          <a:endParaRPr lang="en-US"/>
        </a:p>
      </dgm:t>
    </dgm:pt>
    <dgm:pt modelId="{99A5215A-B274-4A75-A319-F9282742A37D}" type="sibTrans" cxnId="{80E41AD1-989E-4DD8-93A7-E81BF539654F}">
      <dgm:prSet/>
      <dgm:spPr/>
      <dgm:t>
        <a:bodyPr/>
        <a:lstStyle/>
        <a:p>
          <a:endParaRPr lang="en-US"/>
        </a:p>
      </dgm:t>
    </dgm:pt>
    <dgm:pt modelId="{B0D0FDCE-7ACD-4325-8509-B4DB2B0C717E}">
      <dgm:prSet/>
      <dgm:spPr/>
      <dgm:t>
        <a:bodyPr/>
        <a:lstStyle/>
        <a:p>
          <a:r>
            <a:rPr lang="en-US"/>
            <a:t>Exit Ticket: What are they? How will we use them?</a:t>
          </a:r>
        </a:p>
      </dgm:t>
    </dgm:pt>
    <dgm:pt modelId="{047FC760-27E1-40D0-9E64-3B2ECE689FB3}" type="parTrans" cxnId="{2041455A-86AB-4123-8605-C3D8712BAE64}">
      <dgm:prSet/>
      <dgm:spPr/>
      <dgm:t>
        <a:bodyPr/>
        <a:lstStyle/>
        <a:p>
          <a:endParaRPr lang="en-US"/>
        </a:p>
      </dgm:t>
    </dgm:pt>
    <dgm:pt modelId="{F8520CE1-B13F-4843-91A1-DCD3E15CA8A0}" type="sibTrans" cxnId="{2041455A-86AB-4123-8605-C3D8712BAE64}">
      <dgm:prSet/>
      <dgm:spPr/>
      <dgm:t>
        <a:bodyPr/>
        <a:lstStyle/>
        <a:p>
          <a:endParaRPr lang="en-US"/>
        </a:p>
      </dgm:t>
    </dgm:pt>
    <dgm:pt modelId="{CB588591-38CB-4854-AFAC-D8D09E262CC2}">
      <dgm:prSet/>
      <dgm:spPr/>
      <dgm:t>
        <a:bodyPr/>
        <a:lstStyle/>
        <a:p>
          <a:r>
            <a:rPr lang="en-US" b="1"/>
            <a:t>Future Classes:</a:t>
          </a:r>
          <a:endParaRPr lang="en-US"/>
        </a:p>
      </dgm:t>
    </dgm:pt>
    <dgm:pt modelId="{72B18DC4-93C4-4359-9480-71930D480FBF}" type="parTrans" cxnId="{22F74AB6-9790-48ED-A3ED-05B348A8ADCC}">
      <dgm:prSet/>
      <dgm:spPr/>
      <dgm:t>
        <a:bodyPr/>
        <a:lstStyle/>
        <a:p>
          <a:endParaRPr lang="en-US"/>
        </a:p>
      </dgm:t>
    </dgm:pt>
    <dgm:pt modelId="{7F6E3433-FCBE-41EF-860F-270B5BD78879}" type="sibTrans" cxnId="{22F74AB6-9790-48ED-A3ED-05B348A8ADCC}">
      <dgm:prSet/>
      <dgm:spPr/>
      <dgm:t>
        <a:bodyPr/>
        <a:lstStyle/>
        <a:p>
          <a:endParaRPr lang="en-US"/>
        </a:p>
      </dgm:t>
    </dgm:pt>
    <dgm:pt modelId="{B80A01B6-5D4B-46ED-8F55-E7F5435CC8F7}">
      <dgm:prSet/>
      <dgm:spPr/>
      <dgm:t>
        <a:bodyPr/>
        <a:lstStyle/>
        <a:p>
          <a:r>
            <a:rPr lang="en-US"/>
            <a:t>Come ready to move and hopefully have fun! (Dress appropriately)</a:t>
          </a:r>
        </a:p>
      </dgm:t>
    </dgm:pt>
    <dgm:pt modelId="{AC656BC9-FBA8-4958-9602-AE3C54D4ACC8}" type="parTrans" cxnId="{52CFF37C-39E3-4581-A737-13FBAD0C295F}">
      <dgm:prSet/>
      <dgm:spPr/>
      <dgm:t>
        <a:bodyPr/>
        <a:lstStyle/>
        <a:p>
          <a:endParaRPr lang="en-US"/>
        </a:p>
      </dgm:t>
    </dgm:pt>
    <dgm:pt modelId="{AA6605D8-3589-4575-9043-5465DADEBB9D}" type="sibTrans" cxnId="{52CFF37C-39E3-4581-A737-13FBAD0C295F}">
      <dgm:prSet/>
      <dgm:spPr/>
      <dgm:t>
        <a:bodyPr/>
        <a:lstStyle/>
        <a:p>
          <a:endParaRPr lang="en-US"/>
        </a:p>
      </dgm:t>
    </dgm:pt>
    <dgm:pt modelId="{6122E00C-5CC6-43AA-8130-C3A65014388C}">
      <dgm:prSet/>
      <dgm:spPr/>
      <dgm:t>
        <a:bodyPr/>
        <a:lstStyle/>
        <a:p>
          <a:r>
            <a:rPr lang="en-US"/>
            <a:t>At-home workouts/resources will be posted online</a:t>
          </a:r>
        </a:p>
      </dgm:t>
    </dgm:pt>
    <dgm:pt modelId="{1AA679CB-BE0E-4E79-A00A-8BE641096918}" type="parTrans" cxnId="{9483187D-514B-4AFF-9124-A624BA4BDD19}">
      <dgm:prSet/>
      <dgm:spPr/>
      <dgm:t>
        <a:bodyPr/>
        <a:lstStyle/>
        <a:p>
          <a:endParaRPr lang="en-US"/>
        </a:p>
      </dgm:t>
    </dgm:pt>
    <dgm:pt modelId="{545E037D-4712-4EC5-9466-D5B296F6A18E}" type="sibTrans" cxnId="{9483187D-514B-4AFF-9124-A624BA4BDD19}">
      <dgm:prSet/>
      <dgm:spPr/>
      <dgm:t>
        <a:bodyPr/>
        <a:lstStyle/>
        <a:p>
          <a:endParaRPr lang="en-US"/>
        </a:p>
      </dgm:t>
    </dgm:pt>
    <dgm:pt modelId="{FD16829F-06B2-49F6-8A8A-56C1B1F7CB15}">
      <dgm:prSet/>
      <dgm:spPr/>
      <dgm:t>
        <a:bodyPr/>
        <a:lstStyle/>
        <a:p>
          <a:r>
            <a:rPr lang="en-US"/>
            <a:t>Exit Tickets</a:t>
          </a:r>
        </a:p>
      </dgm:t>
    </dgm:pt>
    <dgm:pt modelId="{19D41206-0469-47FA-AD24-8C3745846163}" type="parTrans" cxnId="{0935BF2E-A143-4BAF-9251-CD615DFA9AEC}">
      <dgm:prSet/>
      <dgm:spPr/>
      <dgm:t>
        <a:bodyPr/>
        <a:lstStyle/>
        <a:p>
          <a:endParaRPr lang="en-US"/>
        </a:p>
      </dgm:t>
    </dgm:pt>
    <dgm:pt modelId="{22E4917B-DDDF-4BDD-A713-4862279864C2}" type="sibTrans" cxnId="{0935BF2E-A143-4BAF-9251-CD615DFA9AEC}">
      <dgm:prSet/>
      <dgm:spPr/>
      <dgm:t>
        <a:bodyPr/>
        <a:lstStyle/>
        <a:p>
          <a:endParaRPr lang="en-US"/>
        </a:p>
      </dgm:t>
    </dgm:pt>
    <dgm:pt modelId="{A84B8CBF-9BCE-40E8-B936-8C45E12FE2AA}" type="pres">
      <dgm:prSet presAssocID="{FDD920D2-021C-45BB-9F3A-825BE998916B}" presName="linear" presStyleCnt="0">
        <dgm:presLayoutVars>
          <dgm:animLvl val="lvl"/>
          <dgm:resizeHandles val="exact"/>
        </dgm:presLayoutVars>
      </dgm:prSet>
      <dgm:spPr/>
    </dgm:pt>
    <dgm:pt modelId="{8E2297C1-1B3B-4E0E-8537-6204A1E9B087}" type="pres">
      <dgm:prSet presAssocID="{5DBB27F8-E046-4987-8D98-7F6D97599A6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5B887AD-DFDF-4D61-84BE-F1D6844DD373}" type="pres">
      <dgm:prSet presAssocID="{5DBB27F8-E046-4987-8D98-7F6D97599A64}" presName="childText" presStyleLbl="revTx" presStyleIdx="0" presStyleCnt="2">
        <dgm:presLayoutVars>
          <dgm:bulletEnabled val="1"/>
        </dgm:presLayoutVars>
      </dgm:prSet>
      <dgm:spPr/>
    </dgm:pt>
    <dgm:pt modelId="{013F4F53-C45F-43F2-8418-E2384070CD47}" type="pres">
      <dgm:prSet presAssocID="{CB588591-38CB-4854-AFAC-D8D09E262CC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646BC4D-C7DF-40C9-930F-8C5E17673B46}" type="pres">
      <dgm:prSet presAssocID="{CB588591-38CB-4854-AFAC-D8D09E262CC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EFF6211-D67C-457C-AFEE-4112320368CE}" type="presOf" srcId="{5DBB27F8-E046-4987-8D98-7F6D97599A64}" destId="{8E2297C1-1B3B-4E0E-8537-6204A1E9B087}" srcOrd="0" destOrd="0" presId="urn:microsoft.com/office/officeart/2005/8/layout/vList2"/>
    <dgm:cxn modelId="{3B1ED91E-BD69-4071-8E8E-E6BBFAC46213}" type="presOf" srcId="{171533FB-D11F-4ECB-BB1D-866AA89E0327}" destId="{F5B887AD-DFDF-4D61-84BE-F1D6844DD373}" srcOrd="0" destOrd="2" presId="urn:microsoft.com/office/officeart/2005/8/layout/vList2"/>
    <dgm:cxn modelId="{0935BF2E-A143-4BAF-9251-CD615DFA9AEC}" srcId="{CB588591-38CB-4854-AFAC-D8D09E262CC2}" destId="{FD16829F-06B2-49F6-8A8A-56C1B1F7CB15}" srcOrd="2" destOrd="0" parTransId="{19D41206-0469-47FA-AD24-8C3745846163}" sibTransId="{22E4917B-DDDF-4BDD-A713-4862279864C2}"/>
    <dgm:cxn modelId="{7DBD7846-55F0-4CEE-B7D9-B90643525AD6}" srcId="{5DBB27F8-E046-4987-8D98-7F6D97599A64}" destId="{AEB8BC6B-EA44-43DB-AE1F-E58F17C4001C}" srcOrd="0" destOrd="0" parTransId="{600EA6AB-3DE6-4ABD-B216-20547148613F}" sibTransId="{874FE65B-30C3-40D0-9A4E-D1786F872857}"/>
    <dgm:cxn modelId="{9E16E546-C0B6-4E71-9D45-85F5A4C45E44}" srcId="{5DBB27F8-E046-4987-8D98-7F6D97599A64}" destId="{171533FB-D11F-4ECB-BB1D-866AA89E0327}" srcOrd="2" destOrd="0" parTransId="{A244FE60-6973-41B0-9E1E-82990A390175}" sibTransId="{3CD0448A-C8DA-45F7-8049-F818B3B21905}"/>
    <dgm:cxn modelId="{3296E667-CEC3-438F-9549-F957EBF1FFDB}" type="presOf" srcId="{6122E00C-5CC6-43AA-8130-C3A65014388C}" destId="{C646BC4D-C7DF-40C9-930F-8C5E17673B46}" srcOrd="0" destOrd="1" presId="urn:microsoft.com/office/officeart/2005/8/layout/vList2"/>
    <dgm:cxn modelId="{2884DC6C-9F5E-469A-A27D-1299610D3786}" type="presOf" srcId="{CB588591-38CB-4854-AFAC-D8D09E262CC2}" destId="{013F4F53-C45F-43F2-8418-E2384070CD47}" srcOrd="0" destOrd="0" presId="urn:microsoft.com/office/officeart/2005/8/layout/vList2"/>
    <dgm:cxn modelId="{41C49953-43E9-4A1A-A380-3608A60A960E}" type="presOf" srcId="{00147101-327E-4C5C-9748-84283882D106}" destId="{F5B887AD-DFDF-4D61-84BE-F1D6844DD373}" srcOrd="0" destOrd="3" presId="urn:microsoft.com/office/officeart/2005/8/layout/vList2"/>
    <dgm:cxn modelId="{D7300E5A-5A7D-4728-890A-E116603EC89E}" type="presOf" srcId="{FDD920D2-021C-45BB-9F3A-825BE998916B}" destId="{A84B8CBF-9BCE-40E8-B936-8C45E12FE2AA}" srcOrd="0" destOrd="0" presId="urn:microsoft.com/office/officeart/2005/8/layout/vList2"/>
    <dgm:cxn modelId="{2041455A-86AB-4123-8605-C3D8712BAE64}" srcId="{5DBB27F8-E046-4987-8D98-7F6D97599A64}" destId="{B0D0FDCE-7ACD-4325-8509-B4DB2B0C717E}" srcOrd="4" destOrd="0" parTransId="{047FC760-27E1-40D0-9E64-3B2ECE689FB3}" sibTransId="{F8520CE1-B13F-4843-91A1-DCD3E15CA8A0}"/>
    <dgm:cxn modelId="{52CFF37C-39E3-4581-A737-13FBAD0C295F}" srcId="{CB588591-38CB-4854-AFAC-D8D09E262CC2}" destId="{B80A01B6-5D4B-46ED-8F55-E7F5435CC8F7}" srcOrd="0" destOrd="0" parTransId="{AC656BC9-FBA8-4958-9602-AE3C54D4ACC8}" sibTransId="{AA6605D8-3589-4575-9043-5465DADEBB9D}"/>
    <dgm:cxn modelId="{9483187D-514B-4AFF-9124-A624BA4BDD19}" srcId="{CB588591-38CB-4854-AFAC-D8D09E262CC2}" destId="{6122E00C-5CC6-43AA-8130-C3A65014388C}" srcOrd="1" destOrd="0" parTransId="{1AA679CB-BE0E-4E79-A00A-8BE641096918}" sibTransId="{545E037D-4712-4EC5-9466-D5B296F6A18E}"/>
    <dgm:cxn modelId="{BFE6E68E-1799-4446-9D33-D08A518024BB}" type="presOf" srcId="{B0D0FDCE-7ACD-4325-8509-B4DB2B0C717E}" destId="{F5B887AD-DFDF-4D61-84BE-F1D6844DD373}" srcOrd="0" destOrd="4" presId="urn:microsoft.com/office/officeart/2005/8/layout/vList2"/>
    <dgm:cxn modelId="{5924F994-F5BD-41BE-9462-C6CF7DDA9FCF}" srcId="{FDD920D2-021C-45BB-9F3A-825BE998916B}" destId="{5DBB27F8-E046-4987-8D98-7F6D97599A64}" srcOrd="0" destOrd="0" parTransId="{7C53CA4D-7A29-461B-9DFA-DDA563255498}" sibTransId="{13CCF4CE-E4B1-4B86-B250-0AB7B9E54140}"/>
    <dgm:cxn modelId="{BAE6539F-BE22-4D4F-99D8-6E942C5D2CFB}" type="presOf" srcId="{673688DC-FF50-4763-B88E-80D83FC8E847}" destId="{F5B887AD-DFDF-4D61-84BE-F1D6844DD373}" srcOrd="0" destOrd="1" presId="urn:microsoft.com/office/officeart/2005/8/layout/vList2"/>
    <dgm:cxn modelId="{22F74AB6-9790-48ED-A3ED-05B348A8ADCC}" srcId="{FDD920D2-021C-45BB-9F3A-825BE998916B}" destId="{CB588591-38CB-4854-AFAC-D8D09E262CC2}" srcOrd="1" destOrd="0" parTransId="{72B18DC4-93C4-4359-9480-71930D480FBF}" sibTransId="{7F6E3433-FCBE-41EF-860F-270B5BD78879}"/>
    <dgm:cxn modelId="{CE6D3EC5-C627-4D9B-8C25-B40C78DE1A7E}" type="presOf" srcId="{AEB8BC6B-EA44-43DB-AE1F-E58F17C4001C}" destId="{F5B887AD-DFDF-4D61-84BE-F1D6844DD373}" srcOrd="0" destOrd="0" presId="urn:microsoft.com/office/officeart/2005/8/layout/vList2"/>
    <dgm:cxn modelId="{D2CA3AC8-882A-4A93-A096-AEE73BD4EB3C}" type="presOf" srcId="{B80A01B6-5D4B-46ED-8F55-E7F5435CC8F7}" destId="{C646BC4D-C7DF-40C9-930F-8C5E17673B46}" srcOrd="0" destOrd="0" presId="urn:microsoft.com/office/officeart/2005/8/layout/vList2"/>
    <dgm:cxn modelId="{80E41AD1-989E-4DD8-93A7-E81BF539654F}" srcId="{5DBB27F8-E046-4987-8D98-7F6D97599A64}" destId="{00147101-327E-4C5C-9748-84283882D106}" srcOrd="3" destOrd="0" parTransId="{DAAAA018-EEE7-4B31-A94C-D4469A7B49ED}" sibTransId="{99A5215A-B274-4A75-A319-F9282742A37D}"/>
    <dgm:cxn modelId="{7A1FA8E4-2FEF-4434-9F93-80DCB9ADD661}" type="presOf" srcId="{FD16829F-06B2-49F6-8A8A-56C1B1F7CB15}" destId="{C646BC4D-C7DF-40C9-930F-8C5E17673B46}" srcOrd="0" destOrd="2" presId="urn:microsoft.com/office/officeart/2005/8/layout/vList2"/>
    <dgm:cxn modelId="{D00EBCE8-2AE5-48F9-A118-5E735DB95B47}" srcId="{5DBB27F8-E046-4987-8D98-7F6D97599A64}" destId="{673688DC-FF50-4763-B88E-80D83FC8E847}" srcOrd="1" destOrd="0" parTransId="{D1EE7332-8D92-45EC-8CA3-9927A34B96BF}" sibTransId="{63EC4E94-B131-454C-9F7C-7A6C716571E6}"/>
    <dgm:cxn modelId="{651C61D7-2505-40BF-BFDE-E5578753311C}" type="presParOf" srcId="{A84B8CBF-9BCE-40E8-B936-8C45E12FE2AA}" destId="{8E2297C1-1B3B-4E0E-8537-6204A1E9B087}" srcOrd="0" destOrd="0" presId="urn:microsoft.com/office/officeart/2005/8/layout/vList2"/>
    <dgm:cxn modelId="{6DC94D84-1142-4D0F-A45F-A4BBDE8C6BF5}" type="presParOf" srcId="{A84B8CBF-9BCE-40E8-B936-8C45E12FE2AA}" destId="{F5B887AD-DFDF-4D61-84BE-F1D6844DD373}" srcOrd="1" destOrd="0" presId="urn:microsoft.com/office/officeart/2005/8/layout/vList2"/>
    <dgm:cxn modelId="{E8C31DE4-74B7-4CDE-88CE-0C7C062DF7E4}" type="presParOf" srcId="{A84B8CBF-9BCE-40E8-B936-8C45E12FE2AA}" destId="{013F4F53-C45F-43F2-8418-E2384070CD47}" srcOrd="2" destOrd="0" presId="urn:microsoft.com/office/officeart/2005/8/layout/vList2"/>
    <dgm:cxn modelId="{882FA394-A1B1-47CC-A0B2-F3C4E71893FD}" type="presParOf" srcId="{A84B8CBF-9BCE-40E8-B936-8C45E12FE2AA}" destId="{C646BC4D-C7DF-40C9-930F-8C5E17673B4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996CB8-E4A4-4FF6-B9CB-B6BCA079D34C}" type="doc">
      <dgm:prSet loTypeId="urn:microsoft.com/office/officeart/2005/8/layout/list1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451E6A94-EC52-46EA-9768-76C1FCDD1408}">
      <dgm:prSet/>
      <dgm:spPr/>
      <dgm:t>
        <a:bodyPr/>
        <a:lstStyle/>
        <a:p>
          <a:r>
            <a:rPr lang="en-US"/>
            <a:t>What are they?</a:t>
          </a:r>
        </a:p>
      </dgm:t>
    </dgm:pt>
    <dgm:pt modelId="{C40B711C-EC27-4125-AFE4-B141E752B3AE}" type="parTrans" cxnId="{6B808AE7-3BDE-4FD1-A966-CFB9F6055917}">
      <dgm:prSet/>
      <dgm:spPr/>
      <dgm:t>
        <a:bodyPr/>
        <a:lstStyle/>
        <a:p>
          <a:endParaRPr lang="en-US"/>
        </a:p>
      </dgm:t>
    </dgm:pt>
    <dgm:pt modelId="{4124E1F1-2755-4FEE-80C8-EC26F866012D}" type="sibTrans" cxnId="{6B808AE7-3BDE-4FD1-A966-CFB9F6055917}">
      <dgm:prSet/>
      <dgm:spPr/>
      <dgm:t>
        <a:bodyPr/>
        <a:lstStyle/>
        <a:p>
          <a:endParaRPr lang="en-US"/>
        </a:p>
      </dgm:t>
    </dgm:pt>
    <dgm:pt modelId="{241C456B-EC43-484B-B2A0-9837F809831F}">
      <dgm:prSet/>
      <dgm:spPr/>
      <dgm:t>
        <a:bodyPr/>
        <a:lstStyle/>
        <a:p>
          <a:r>
            <a:rPr lang="en-US"/>
            <a:t>Formative Assessment to check what you learned </a:t>
          </a:r>
        </a:p>
      </dgm:t>
    </dgm:pt>
    <dgm:pt modelId="{8AFF46C1-9023-41CF-8B92-E3E0FABAB136}" type="parTrans" cxnId="{30C7B160-E2D6-47E3-ADAF-742C1F5A084E}">
      <dgm:prSet/>
      <dgm:spPr/>
      <dgm:t>
        <a:bodyPr/>
        <a:lstStyle/>
        <a:p>
          <a:endParaRPr lang="en-US"/>
        </a:p>
      </dgm:t>
    </dgm:pt>
    <dgm:pt modelId="{398BB53B-405C-47B3-BF4B-8DFCF10B0FC3}" type="sibTrans" cxnId="{30C7B160-E2D6-47E3-ADAF-742C1F5A084E}">
      <dgm:prSet/>
      <dgm:spPr/>
      <dgm:t>
        <a:bodyPr/>
        <a:lstStyle/>
        <a:p>
          <a:endParaRPr lang="en-US"/>
        </a:p>
      </dgm:t>
    </dgm:pt>
    <dgm:pt modelId="{8DE2BA15-CDEB-4CCB-9D53-56C28207DAA7}">
      <dgm:prSet/>
      <dgm:spPr/>
      <dgm:t>
        <a:bodyPr/>
        <a:lstStyle/>
        <a:p>
          <a:r>
            <a:rPr lang="en-US" dirty="0"/>
            <a:t>How will they be used?</a:t>
          </a:r>
        </a:p>
      </dgm:t>
    </dgm:pt>
    <dgm:pt modelId="{916162B1-ED7C-494B-BB92-5E13F0E46DAD}" type="parTrans" cxnId="{9C7DB649-EFBF-4D02-8469-2AC5729114A4}">
      <dgm:prSet/>
      <dgm:spPr/>
      <dgm:t>
        <a:bodyPr/>
        <a:lstStyle/>
        <a:p>
          <a:endParaRPr lang="en-US"/>
        </a:p>
      </dgm:t>
    </dgm:pt>
    <dgm:pt modelId="{50134A2C-731D-4E7D-897A-61DA71DCF112}" type="sibTrans" cxnId="{9C7DB649-EFBF-4D02-8469-2AC5729114A4}">
      <dgm:prSet/>
      <dgm:spPr/>
      <dgm:t>
        <a:bodyPr/>
        <a:lstStyle/>
        <a:p>
          <a:endParaRPr lang="en-US"/>
        </a:p>
      </dgm:t>
    </dgm:pt>
    <dgm:pt modelId="{DF849020-C52A-4596-94E5-346FAFC4546C}">
      <dgm:prSet/>
      <dgm:spPr/>
      <dgm:t>
        <a:bodyPr/>
        <a:lstStyle/>
        <a:p>
          <a:r>
            <a:rPr lang="en-US"/>
            <a:t>Will be assigned at end and/or after class (on Canvas)</a:t>
          </a:r>
        </a:p>
      </dgm:t>
    </dgm:pt>
    <dgm:pt modelId="{75621507-FA14-411A-AF24-57B55201673E}" type="parTrans" cxnId="{C0B50623-C7E6-41A2-AD13-F3AFB65B43B0}">
      <dgm:prSet/>
      <dgm:spPr/>
      <dgm:t>
        <a:bodyPr/>
        <a:lstStyle/>
        <a:p>
          <a:endParaRPr lang="en-US"/>
        </a:p>
      </dgm:t>
    </dgm:pt>
    <dgm:pt modelId="{0052D700-AC78-4F5E-9522-AA617C3A62F6}" type="sibTrans" cxnId="{C0B50623-C7E6-41A2-AD13-F3AFB65B43B0}">
      <dgm:prSet/>
      <dgm:spPr/>
      <dgm:t>
        <a:bodyPr/>
        <a:lstStyle/>
        <a:p>
          <a:endParaRPr lang="en-US"/>
        </a:p>
      </dgm:t>
    </dgm:pt>
    <dgm:pt modelId="{CD40141D-A905-47A0-9AB5-FDE1E2E97115}">
      <dgm:prSet/>
      <dgm:spPr/>
      <dgm:t>
        <a:bodyPr/>
        <a:lstStyle/>
        <a:p>
          <a:r>
            <a:rPr lang="en-US"/>
            <a:t>Will be graded</a:t>
          </a:r>
        </a:p>
      </dgm:t>
    </dgm:pt>
    <dgm:pt modelId="{8C6A3A13-98BA-4379-B00F-3850696C7CFD}" type="parTrans" cxnId="{59E8D3C2-43B8-426D-B873-C5E480C1F9BB}">
      <dgm:prSet/>
      <dgm:spPr/>
      <dgm:t>
        <a:bodyPr/>
        <a:lstStyle/>
        <a:p>
          <a:endParaRPr lang="en-US"/>
        </a:p>
      </dgm:t>
    </dgm:pt>
    <dgm:pt modelId="{C8AF6865-C77D-4DBA-9FAE-52353006617A}" type="sibTrans" cxnId="{59E8D3C2-43B8-426D-B873-C5E480C1F9BB}">
      <dgm:prSet/>
      <dgm:spPr/>
      <dgm:t>
        <a:bodyPr/>
        <a:lstStyle/>
        <a:p>
          <a:endParaRPr lang="en-US"/>
        </a:p>
      </dgm:t>
    </dgm:pt>
    <dgm:pt modelId="{3FA00075-09E5-4472-BE6D-180587E9986C}" type="pres">
      <dgm:prSet presAssocID="{9C996CB8-E4A4-4FF6-B9CB-B6BCA079D34C}" presName="linear" presStyleCnt="0">
        <dgm:presLayoutVars>
          <dgm:dir/>
          <dgm:animLvl val="lvl"/>
          <dgm:resizeHandles val="exact"/>
        </dgm:presLayoutVars>
      </dgm:prSet>
      <dgm:spPr/>
    </dgm:pt>
    <dgm:pt modelId="{EAA02362-E2D5-47BF-B5B6-F460FD8BFDD7}" type="pres">
      <dgm:prSet presAssocID="{451E6A94-EC52-46EA-9768-76C1FCDD1408}" presName="parentLin" presStyleCnt="0"/>
      <dgm:spPr/>
    </dgm:pt>
    <dgm:pt modelId="{D14D1BDB-7C97-4030-9389-2B6110C26470}" type="pres">
      <dgm:prSet presAssocID="{451E6A94-EC52-46EA-9768-76C1FCDD1408}" presName="parentLeftMargin" presStyleLbl="node1" presStyleIdx="0" presStyleCnt="2"/>
      <dgm:spPr/>
    </dgm:pt>
    <dgm:pt modelId="{5B95E6FB-88B2-4D66-B42F-3151B5D030A0}" type="pres">
      <dgm:prSet presAssocID="{451E6A94-EC52-46EA-9768-76C1FCDD140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0F92903-9632-40D3-A82E-F41B022F91DF}" type="pres">
      <dgm:prSet presAssocID="{451E6A94-EC52-46EA-9768-76C1FCDD1408}" presName="negativeSpace" presStyleCnt="0"/>
      <dgm:spPr/>
    </dgm:pt>
    <dgm:pt modelId="{F66DA54E-1B1F-4705-9FD5-2D80A8FA160F}" type="pres">
      <dgm:prSet presAssocID="{451E6A94-EC52-46EA-9768-76C1FCDD1408}" presName="childText" presStyleLbl="conFgAcc1" presStyleIdx="0" presStyleCnt="2">
        <dgm:presLayoutVars>
          <dgm:bulletEnabled val="1"/>
        </dgm:presLayoutVars>
      </dgm:prSet>
      <dgm:spPr/>
    </dgm:pt>
    <dgm:pt modelId="{39B712FA-5D26-4203-A3B2-BE19DD18559E}" type="pres">
      <dgm:prSet presAssocID="{4124E1F1-2755-4FEE-80C8-EC26F866012D}" presName="spaceBetweenRectangles" presStyleCnt="0"/>
      <dgm:spPr/>
    </dgm:pt>
    <dgm:pt modelId="{52E19CC6-3DB9-4F88-83E1-69FB43750A24}" type="pres">
      <dgm:prSet presAssocID="{8DE2BA15-CDEB-4CCB-9D53-56C28207DAA7}" presName="parentLin" presStyleCnt="0"/>
      <dgm:spPr/>
    </dgm:pt>
    <dgm:pt modelId="{9A9BD751-C55D-418F-B9D3-14964F8942B9}" type="pres">
      <dgm:prSet presAssocID="{8DE2BA15-CDEB-4CCB-9D53-56C28207DAA7}" presName="parentLeftMargin" presStyleLbl="node1" presStyleIdx="0" presStyleCnt="2"/>
      <dgm:spPr/>
    </dgm:pt>
    <dgm:pt modelId="{5D1B26EA-4ED3-4B72-93ED-983DE74FF946}" type="pres">
      <dgm:prSet presAssocID="{8DE2BA15-CDEB-4CCB-9D53-56C28207DAA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B76C5B0-710B-48AB-86D8-58F40498BFD1}" type="pres">
      <dgm:prSet presAssocID="{8DE2BA15-CDEB-4CCB-9D53-56C28207DAA7}" presName="negativeSpace" presStyleCnt="0"/>
      <dgm:spPr/>
    </dgm:pt>
    <dgm:pt modelId="{D8A78F97-9338-4323-96CE-3576B42B9F02}" type="pres">
      <dgm:prSet presAssocID="{8DE2BA15-CDEB-4CCB-9D53-56C28207DAA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0B50623-C7E6-41A2-AD13-F3AFB65B43B0}" srcId="{8DE2BA15-CDEB-4CCB-9D53-56C28207DAA7}" destId="{DF849020-C52A-4596-94E5-346FAFC4546C}" srcOrd="0" destOrd="0" parTransId="{75621507-FA14-411A-AF24-57B55201673E}" sibTransId="{0052D700-AC78-4F5E-9522-AA617C3A62F6}"/>
    <dgm:cxn modelId="{6B623460-377D-4EA2-935A-79308ED284BB}" type="presOf" srcId="{8DE2BA15-CDEB-4CCB-9D53-56C28207DAA7}" destId="{9A9BD751-C55D-418F-B9D3-14964F8942B9}" srcOrd="0" destOrd="0" presId="urn:microsoft.com/office/officeart/2005/8/layout/list1"/>
    <dgm:cxn modelId="{30C7B160-E2D6-47E3-ADAF-742C1F5A084E}" srcId="{451E6A94-EC52-46EA-9768-76C1FCDD1408}" destId="{241C456B-EC43-484B-B2A0-9837F809831F}" srcOrd="0" destOrd="0" parTransId="{8AFF46C1-9023-41CF-8B92-E3E0FABAB136}" sibTransId="{398BB53B-405C-47B3-BF4B-8DFCF10B0FC3}"/>
    <dgm:cxn modelId="{9C7DB649-EFBF-4D02-8469-2AC5729114A4}" srcId="{9C996CB8-E4A4-4FF6-B9CB-B6BCA079D34C}" destId="{8DE2BA15-CDEB-4CCB-9D53-56C28207DAA7}" srcOrd="1" destOrd="0" parTransId="{916162B1-ED7C-494B-BB92-5E13F0E46DAD}" sibTransId="{50134A2C-731D-4E7D-897A-61DA71DCF112}"/>
    <dgm:cxn modelId="{C9889D4D-FBA2-4FB9-AE3E-EB4E6601412F}" type="presOf" srcId="{241C456B-EC43-484B-B2A0-9837F809831F}" destId="{F66DA54E-1B1F-4705-9FD5-2D80A8FA160F}" srcOrd="0" destOrd="0" presId="urn:microsoft.com/office/officeart/2005/8/layout/list1"/>
    <dgm:cxn modelId="{848E1772-5F11-43A3-9501-3EC95E1A17BD}" type="presOf" srcId="{DF849020-C52A-4596-94E5-346FAFC4546C}" destId="{D8A78F97-9338-4323-96CE-3576B42B9F02}" srcOrd="0" destOrd="0" presId="urn:microsoft.com/office/officeart/2005/8/layout/list1"/>
    <dgm:cxn modelId="{2857067B-76AE-4E92-B14A-9EE82D30C377}" type="presOf" srcId="{451E6A94-EC52-46EA-9768-76C1FCDD1408}" destId="{D14D1BDB-7C97-4030-9389-2B6110C26470}" srcOrd="0" destOrd="0" presId="urn:microsoft.com/office/officeart/2005/8/layout/list1"/>
    <dgm:cxn modelId="{97CCB37C-4519-4B9F-9C59-275E77DC1645}" type="presOf" srcId="{9C996CB8-E4A4-4FF6-B9CB-B6BCA079D34C}" destId="{3FA00075-09E5-4472-BE6D-180587E9986C}" srcOrd="0" destOrd="0" presId="urn:microsoft.com/office/officeart/2005/8/layout/list1"/>
    <dgm:cxn modelId="{59E8D3C2-43B8-426D-B873-C5E480C1F9BB}" srcId="{8DE2BA15-CDEB-4CCB-9D53-56C28207DAA7}" destId="{CD40141D-A905-47A0-9AB5-FDE1E2E97115}" srcOrd="1" destOrd="0" parTransId="{8C6A3A13-98BA-4379-B00F-3850696C7CFD}" sibTransId="{C8AF6865-C77D-4DBA-9FAE-52353006617A}"/>
    <dgm:cxn modelId="{F0AEA8D2-BE2C-486A-B87F-9E9731FF00B8}" type="presOf" srcId="{8DE2BA15-CDEB-4CCB-9D53-56C28207DAA7}" destId="{5D1B26EA-4ED3-4B72-93ED-983DE74FF946}" srcOrd="1" destOrd="0" presId="urn:microsoft.com/office/officeart/2005/8/layout/list1"/>
    <dgm:cxn modelId="{6B808AE7-3BDE-4FD1-A966-CFB9F6055917}" srcId="{9C996CB8-E4A4-4FF6-B9CB-B6BCA079D34C}" destId="{451E6A94-EC52-46EA-9768-76C1FCDD1408}" srcOrd="0" destOrd="0" parTransId="{C40B711C-EC27-4125-AFE4-B141E752B3AE}" sibTransId="{4124E1F1-2755-4FEE-80C8-EC26F866012D}"/>
    <dgm:cxn modelId="{B96E45ED-EF34-4465-A481-0526D58EE3D8}" type="presOf" srcId="{CD40141D-A905-47A0-9AB5-FDE1E2E97115}" destId="{D8A78F97-9338-4323-96CE-3576B42B9F02}" srcOrd="0" destOrd="1" presId="urn:microsoft.com/office/officeart/2005/8/layout/list1"/>
    <dgm:cxn modelId="{1F0570F0-374A-4357-AC9B-CBF5F19EDF53}" type="presOf" srcId="{451E6A94-EC52-46EA-9768-76C1FCDD1408}" destId="{5B95E6FB-88B2-4D66-B42F-3151B5D030A0}" srcOrd="1" destOrd="0" presId="urn:microsoft.com/office/officeart/2005/8/layout/list1"/>
    <dgm:cxn modelId="{B8A21935-1EA0-47A4-ACD2-7FFA956700A7}" type="presParOf" srcId="{3FA00075-09E5-4472-BE6D-180587E9986C}" destId="{EAA02362-E2D5-47BF-B5B6-F460FD8BFDD7}" srcOrd="0" destOrd="0" presId="urn:microsoft.com/office/officeart/2005/8/layout/list1"/>
    <dgm:cxn modelId="{B0467428-8C8C-4338-A89E-D70DBB301074}" type="presParOf" srcId="{EAA02362-E2D5-47BF-B5B6-F460FD8BFDD7}" destId="{D14D1BDB-7C97-4030-9389-2B6110C26470}" srcOrd="0" destOrd="0" presId="urn:microsoft.com/office/officeart/2005/8/layout/list1"/>
    <dgm:cxn modelId="{E7603CBD-8108-4493-A326-C7BE97D45552}" type="presParOf" srcId="{EAA02362-E2D5-47BF-B5B6-F460FD8BFDD7}" destId="{5B95E6FB-88B2-4D66-B42F-3151B5D030A0}" srcOrd="1" destOrd="0" presId="urn:microsoft.com/office/officeart/2005/8/layout/list1"/>
    <dgm:cxn modelId="{E4DC991E-DE99-4019-8E11-0CB1F281CDE3}" type="presParOf" srcId="{3FA00075-09E5-4472-BE6D-180587E9986C}" destId="{C0F92903-9632-40D3-A82E-F41B022F91DF}" srcOrd="1" destOrd="0" presId="urn:microsoft.com/office/officeart/2005/8/layout/list1"/>
    <dgm:cxn modelId="{A44B01CC-4C3F-4A5F-A876-0FFFCCD204CB}" type="presParOf" srcId="{3FA00075-09E5-4472-BE6D-180587E9986C}" destId="{F66DA54E-1B1F-4705-9FD5-2D80A8FA160F}" srcOrd="2" destOrd="0" presId="urn:microsoft.com/office/officeart/2005/8/layout/list1"/>
    <dgm:cxn modelId="{127E57C0-833A-46CD-AAA6-6025FF310299}" type="presParOf" srcId="{3FA00075-09E5-4472-BE6D-180587E9986C}" destId="{39B712FA-5D26-4203-A3B2-BE19DD18559E}" srcOrd="3" destOrd="0" presId="urn:microsoft.com/office/officeart/2005/8/layout/list1"/>
    <dgm:cxn modelId="{59EF5420-D584-4D0C-87CC-CBDA3BB09F8F}" type="presParOf" srcId="{3FA00075-09E5-4472-BE6D-180587E9986C}" destId="{52E19CC6-3DB9-4F88-83E1-69FB43750A24}" srcOrd="4" destOrd="0" presId="urn:microsoft.com/office/officeart/2005/8/layout/list1"/>
    <dgm:cxn modelId="{277AA81D-02C3-46B6-9DF0-0E89DD64D0AA}" type="presParOf" srcId="{52E19CC6-3DB9-4F88-83E1-69FB43750A24}" destId="{9A9BD751-C55D-418F-B9D3-14964F8942B9}" srcOrd="0" destOrd="0" presId="urn:microsoft.com/office/officeart/2005/8/layout/list1"/>
    <dgm:cxn modelId="{0116EC5F-1D05-4E6E-BEAD-8B8D2E1E3652}" type="presParOf" srcId="{52E19CC6-3DB9-4F88-83E1-69FB43750A24}" destId="{5D1B26EA-4ED3-4B72-93ED-983DE74FF946}" srcOrd="1" destOrd="0" presId="urn:microsoft.com/office/officeart/2005/8/layout/list1"/>
    <dgm:cxn modelId="{BC5FE211-59C7-4585-953F-07BE00821B09}" type="presParOf" srcId="{3FA00075-09E5-4472-BE6D-180587E9986C}" destId="{5B76C5B0-710B-48AB-86D8-58F40498BFD1}" srcOrd="5" destOrd="0" presId="urn:microsoft.com/office/officeart/2005/8/layout/list1"/>
    <dgm:cxn modelId="{C3FB1724-FD7B-4919-A9C9-DC360AE3E1F3}" type="presParOf" srcId="{3FA00075-09E5-4472-BE6D-180587E9986C}" destId="{D8A78F97-9338-4323-96CE-3576B42B9F0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297C1-1B3B-4E0E-8537-6204A1E9B087}">
      <dsp:nvSpPr>
        <dsp:cNvPr id="0" name=""/>
        <dsp:cNvSpPr/>
      </dsp:nvSpPr>
      <dsp:spPr>
        <a:xfrm>
          <a:off x="0" y="152751"/>
          <a:ext cx="7094583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What are we doing today?</a:t>
          </a:r>
          <a:endParaRPr lang="en-US" sz="3100" kern="1200" dirty="0"/>
        </a:p>
      </dsp:txBody>
      <dsp:txXfrm>
        <a:off x="36296" y="189047"/>
        <a:ext cx="7021991" cy="670943"/>
      </dsp:txXfrm>
    </dsp:sp>
    <dsp:sp modelId="{F5B887AD-DFDF-4D61-84BE-F1D6844DD373}">
      <dsp:nvSpPr>
        <dsp:cNvPr id="0" name=""/>
        <dsp:cNvSpPr/>
      </dsp:nvSpPr>
      <dsp:spPr>
        <a:xfrm>
          <a:off x="0" y="896286"/>
          <a:ext cx="7094583" cy="205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25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Learning Goal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Vocabulary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Lesson: What’s Wrong with my Posture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Activity: 10 Minute Desk Stretches/Yoga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Exit Ticket: What are they? How will we use them?</a:t>
          </a:r>
        </a:p>
      </dsp:txBody>
      <dsp:txXfrm>
        <a:off x="0" y="896286"/>
        <a:ext cx="7094583" cy="2053440"/>
      </dsp:txXfrm>
    </dsp:sp>
    <dsp:sp modelId="{013F4F53-C45F-43F2-8418-E2384070CD47}">
      <dsp:nvSpPr>
        <dsp:cNvPr id="0" name=""/>
        <dsp:cNvSpPr/>
      </dsp:nvSpPr>
      <dsp:spPr>
        <a:xfrm>
          <a:off x="0" y="2949726"/>
          <a:ext cx="7094583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Future Classes:</a:t>
          </a:r>
          <a:endParaRPr lang="en-US" sz="3100" kern="1200"/>
        </a:p>
      </dsp:txBody>
      <dsp:txXfrm>
        <a:off x="36296" y="2986022"/>
        <a:ext cx="7021991" cy="670943"/>
      </dsp:txXfrm>
    </dsp:sp>
    <dsp:sp modelId="{C646BC4D-C7DF-40C9-930F-8C5E17673B46}">
      <dsp:nvSpPr>
        <dsp:cNvPr id="0" name=""/>
        <dsp:cNvSpPr/>
      </dsp:nvSpPr>
      <dsp:spPr>
        <a:xfrm>
          <a:off x="0" y="3693261"/>
          <a:ext cx="7094583" cy="1572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25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Come ready to move and hopefully have fun! (Dress appropriately)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At-home workouts/resources will be posted online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Exit Tickets</a:t>
          </a:r>
        </a:p>
      </dsp:txBody>
      <dsp:txXfrm>
        <a:off x="0" y="3693261"/>
        <a:ext cx="7094583" cy="15721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DA54E-1B1F-4705-9FD5-2D80A8FA160F}">
      <dsp:nvSpPr>
        <dsp:cNvPr id="0" name=""/>
        <dsp:cNvSpPr/>
      </dsp:nvSpPr>
      <dsp:spPr>
        <a:xfrm>
          <a:off x="0" y="635212"/>
          <a:ext cx="5509343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7586" tIns="583184" rIns="42758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Formative Assessment to check what you learned </a:t>
          </a:r>
        </a:p>
      </dsp:txBody>
      <dsp:txXfrm>
        <a:off x="0" y="635212"/>
        <a:ext cx="5509343" cy="1587600"/>
      </dsp:txXfrm>
    </dsp:sp>
    <dsp:sp modelId="{5B95E6FB-88B2-4D66-B42F-3151B5D030A0}">
      <dsp:nvSpPr>
        <dsp:cNvPr id="0" name=""/>
        <dsp:cNvSpPr/>
      </dsp:nvSpPr>
      <dsp:spPr>
        <a:xfrm>
          <a:off x="275467" y="221932"/>
          <a:ext cx="3856540" cy="826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68" tIns="0" rIns="14576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What are they?</a:t>
          </a:r>
        </a:p>
      </dsp:txBody>
      <dsp:txXfrm>
        <a:off x="315816" y="262281"/>
        <a:ext cx="3775842" cy="745862"/>
      </dsp:txXfrm>
    </dsp:sp>
    <dsp:sp modelId="{D8A78F97-9338-4323-96CE-3576B42B9F02}">
      <dsp:nvSpPr>
        <dsp:cNvPr id="0" name=""/>
        <dsp:cNvSpPr/>
      </dsp:nvSpPr>
      <dsp:spPr>
        <a:xfrm>
          <a:off x="0" y="2787292"/>
          <a:ext cx="5509343" cy="2028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7586" tIns="583184" rIns="42758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Will be assigned at end and/or after class (on Canvas)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Will be graded</a:t>
          </a:r>
        </a:p>
      </dsp:txBody>
      <dsp:txXfrm>
        <a:off x="0" y="2787292"/>
        <a:ext cx="5509343" cy="2028600"/>
      </dsp:txXfrm>
    </dsp:sp>
    <dsp:sp modelId="{5D1B26EA-4ED3-4B72-93ED-983DE74FF946}">
      <dsp:nvSpPr>
        <dsp:cNvPr id="0" name=""/>
        <dsp:cNvSpPr/>
      </dsp:nvSpPr>
      <dsp:spPr>
        <a:xfrm>
          <a:off x="275467" y="2374012"/>
          <a:ext cx="3856540" cy="826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68" tIns="0" rIns="14576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How will they be used?</a:t>
          </a:r>
        </a:p>
      </dsp:txBody>
      <dsp:txXfrm>
        <a:off x="315816" y="2414361"/>
        <a:ext cx="3775842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4E769-34CC-4FF6-8122-1E18C22C9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E10C6B-EFCF-4D61-B313-6C0C04131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9667E-2FDF-4930-95A5-35C20A6F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1FA8C-4699-4A4F-AE00-D5E6D12D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79893-ED22-40FC-9238-198E2F2BB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85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57138-0745-4A00-BD04-6864D179F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97F00-ACFF-4523-A00C-A48BB832C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CCA6B-1723-4E75-B76F-328CE330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8E24E-1ACC-47F2-9A45-C59B1D754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799EE-2B94-4739-B4DB-F3C22745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1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D109-819A-489C-B00A-E66A5210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3D198-B1B3-4C31-83A0-F8803FF7E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73E67-41A9-4954-931A-371A1FA0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2C1F5-1EBA-470A-ADC5-7BAEA7C78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6AE57-75F9-4A70-A5A6-9368157BF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42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D59DF-80E5-423F-A52D-3530599C0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1A5BA-38F0-43E7-BEED-9ADF21ED4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54578-3116-4D81-9D0B-9D303D991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E8C46-210E-44E8-847B-AC01023F6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A1136-05FB-4D7E-AE76-D4B23DBDB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6AA1D-8C1B-4C32-9854-DC9879B2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67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11375-3C83-4BE2-85F5-214FCE7BD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47684-E26B-4D43-8532-93CBB72B8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286B3B-5E07-473C-9EA1-BBD3EE33B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8EF80C-7056-48DE-85DD-761467B25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439E34-6F8C-47DF-AE92-094C064214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293BA2-EA49-4E6F-8BF1-E80C860A8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5272DB-5A76-4B19-A17D-041C1AC0D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031A38-E0EE-4994-9037-DB04705A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8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4A987-450D-426A-8D5F-6B3F19221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076C3-5780-414D-9302-8CC338A9C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52D8E-47FF-4739-A81B-13414ED46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F3631-80EB-49F1-8C8F-90D3F33BF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9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523AD3-7E51-48F5-ACBA-942484CC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58FE49-3D05-4410-B71A-19A5B59B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CC4BC-4B14-4D94-A945-F70F9F6B5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2DDB1-A7EA-4055-B09F-DAD1913DE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0D7E8-7BDE-4869-BFEF-47BA67C8E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7F08F-A0B0-4855-90B8-B114AA756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DA328-2F74-4A57-B835-E0A9A892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E4C10-CC93-4B45-A485-FA4261250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3EE1D-9ED7-4656-B15A-A33D75911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689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D0D9-71A7-448F-8787-DA390CC5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ECAEC8-5CDF-40C4-8CE8-0491A8CA5C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F9491-55C7-4A00-A1AB-258649DC5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9F561-0C3B-46FF-ADB0-F921FEECB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8C289-023E-436D-97DE-4A4E775C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37ED6-188A-4682-9230-06D806F69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5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52A60-385A-4391-A2D2-D59C60BC8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63A897-0CCD-425D-BCEE-DEC06BA1E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28C83-79CD-4E0A-91BD-871998E2E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50E99-2750-4A74-8DC5-D72BDBA97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80770-CA9D-46CB-B4CB-3A56FDCD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05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979B8D-C57A-4D04-A368-0E38ED4B7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0C60E-4252-4F7B-9082-071DC0E4C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7DB00-8A5B-4E49-9CAD-871FB7AE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54225-6E92-460E-9D9F-4D447055D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821D7-61FC-486F-80FC-F5C124F2D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7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AC7026-D054-44DB-A9D7-BA5EDF464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1B41F-8A3C-4A99-9C69-1E968C794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89D82-516A-4EB4-A59A-188603047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94B4D-48F1-4ED2-A2F3-140A34C4FFA7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B0B2F-9A81-4BBA-A34C-993D527EA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0A0BF-D50C-4931-9BC5-A08E510003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EC491-6BF3-4662-BA1C-1FCE2413D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40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sway.office.com/cZgosJThAiicXBYA?ref=emai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354608-2C0B-45C8-8C8B-8E3ED2EF5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t lying on top of a dirt field&#10;&#10;Description automatically generated">
            <a:extLst>
              <a:ext uri="{FF2B5EF4-FFF2-40B4-BE49-F238E27FC236}">
                <a16:creationId xmlns:a16="http://schemas.microsoft.com/office/drawing/2014/main" id="{4A4836B2-ACB6-46AE-8CF0-9F259BBB7B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0" b="9971"/>
          <a:stretch/>
        </p:blipFill>
        <p:spPr>
          <a:xfrm>
            <a:off x="2" y="10"/>
            <a:ext cx="12191997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D4C412-3621-4F3E-A5F4-8423D6334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991" y="1680291"/>
            <a:ext cx="7010018" cy="2288225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70625-3EE8-4371-AAA1-8661FDAF9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0991" y="3968516"/>
            <a:ext cx="7010018" cy="785251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Day 2: What’s wrong with my posture??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A69EB637-CEDE-43AD-8B65-DDD63C08F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0870" y="2245586"/>
            <a:ext cx="1262906" cy="1108260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635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CDD7DB09-290B-4A1F-BFC1-51ED7C978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33975" y="911082"/>
            <a:ext cx="2048530" cy="1797684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63500" cap="flat">
            <a:solidFill>
              <a:schemeClr val="tx1">
                <a:alpha val="6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B0FAED46-1BF7-48DB-980D-571CD2A30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362936" y="1825453"/>
            <a:ext cx="799094" cy="701243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30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7AD29-3105-469F-98E3-1A8F6D66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916" y="368011"/>
            <a:ext cx="6586491" cy="720561"/>
          </a:xfrm>
        </p:spPr>
        <p:txBody>
          <a:bodyPr anchor="b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Agenda: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7F3C9BBE-93F1-4B9F-A3D6-DC8781121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0425990"/>
              </p:ext>
            </p:extLst>
          </p:nvPr>
        </p:nvGraphicFramePr>
        <p:xfrm>
          <a:off x="4807131" y="1214846"/>
          <a:ext cx="7094583" cy="5418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1FB0DDB-A81C-4ACB-887A-182A92B97AD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640" r="6789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02197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9275E-184F-47A4-B0B3-BCDDEF044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5" r="22412" b="4365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B44FC-FF11-4E92-9096-04C72D0C3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42006"/>
            <a:ext cx="3879232" cy="22481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C2B8-0D31-4124-B93A-B898D32A3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3" y="2726652"/>
            <a:ext cx="3127248" cy="33083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/>
              <a:t>I can improve my posture and flexibility even while sitting</a:t>
            </a:r>
          </a:p>
        </p:txBody>
      </p:sp>
    </p:spTree>
    <p:extLst>
      <p:ext uri="{BB962C8B-B14F-4D97-AF65-F5344CB8AC3E}">
        <p14:creationId xmlns:p14="http://schemas.microsoft.com/office/powerpoint/2010/main" val="4026578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F172E7-8067-44BC-A84F-8D0E78C3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>Vocabulary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387FE-04CA-4BF2-9E6B-D138B9FFB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13" y="2753936"/>
            <a:ext cx="10174515" cy="3864578"/>
          </a:xfrm>
        </p:spPr>
        <p:txBody>
          <a:bodyPr>
            <a:normAutofit fontScale="92500"/>
          </a:bodyPr>
          <a:lstStyle/>
          <a:p>
            <a:r>
              <a:rPr lang="en-US" sz="3200" b="1" u="sng">
                <a:solidFill>
                  <a:srgbClr val="000000"/>
                </a:solidFill>
              </a:rPr>
              <a:t>Posture</a:t>
            </a:r>
            <a:r>
              <a:rPr lang="en-US" sz="3200">
                <a:solidFill>
                  <a:srgbClr val="000000"/>
                </a:solidFill>
              </a:rPr>
              <a:t>: The position in which we hold our bodies while standing, sitting, or lying down</a:t>
            </a:r>
          </a:p>
          <a:p>
            <a:pPr lvl="1"/>
            <a:r>
              <a:rPr lang="en-US" sz="3200" i="1" u="sng">
                <a:solidFill>
                  <a:srgbClr val="000000"/>
                </a:solidFill>
              </a:rPr>
              <a:t>Good Posture</a:t>
            </a:r>
            <a:r>
              <a:rPr lang="en-US" sz="3200">
                <a:solidFill>
                  <a:srgbClr val="000000"/>
                </a:solidFill>
              </a:rPr>
              <a:t>: correct alignment of body parts supported by muscles and gravity</a:t>
            </a:r>
          </a:p>
          <a:p>
            <a:r>
              <a:rPr lang="en-US" sz="3200" b="1" u="sng">
                <a:solidFill>
                  <a:srgbClr val="000000"/>
                </a:solidFill>
              </a:rPr>
              <a:t>Flexibility</a:t>
            </a:r>
            <a:r>
              <a:rPr lang="en-US" sz="3200">
                <a:solidFill>
                  <a:srgbClr val="000000"/>
                </a:solidFill>
              </a:rPr>
              <a:t>: the range of motion in a joint or group of joints and the ability to move joints through a complete range of motion</a:t>
            </a:r>
          </a:p>
          <a:p>
            <a:endParaRPr lang="en-US" sz="3200" b="1" u="sng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200" b="1">
                <a:solidFill>
                  <a:srgbClr val="000000"/>
                </a:solidFill>
              </a:rPr>
              <a:t>TedTalk: The Benefits of Good Posture</a:t>
            </a:r>
          </a:p>
        </p:txBody>
      </p:sp>
    </p:spTree>
    <p:extLst>
      <p:ext uri="{BB962C8B-B14F-4D97-AF65-F5344CB8AC3E}">
        <p14:creationId xmlns:p14="http://schemas.microsoft.com/office/powerpoint/2010/main" val="89915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E24FAA-8BBA-4C18-9EAB-EA3B12A85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C3291-D548-4D7D-8C35-31602F48B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572508"/>
            <a:ext cx="3948269" cy="238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What’s wrong with my posture??</a:t>
            </a:r>
          </a:p>
        </p:txBody>
      </p:sp>
      <p:pic>
        <p:nvPicPr>
          <p:cNvPr id="5" name="Content Placeholder 4" descr="A cat lying on top of a dirt field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9B9E2FC-7F8A-43A6-8AE6-6CC296171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" r="13690" b="-1"/>
          <a:stretch/>
        </p:blipFill>
        <p:spPr>
          <a:xfrm>
            <a:off x="4913906" y="8957"/>
            <a:ext cx="7278094" cy="624490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9A3AB48-7A22-45E3-AD22-4EF24AA9F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913906" y="0"/>
            <a:ext cx="7277789" cy="6589025"/>
            <a:chOff x="4913906" y="0"/>
            <a:chExt cx="7277789" cy="658902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EBC0DE2-0322-4A96-831C-A0DCEA5AC8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16112" y="279215"/>
              <a:ext cx="6016465" cy="6072010"/>
            </a:xfrm>
            <a:custGeom>
              <a:avLst/>
              <a:gdLst>
                <a:gd name="connsiteX0" fmla="*/ 2766964 w 5580682"/>
                <a:gd name="connsiteY0" fmla="*/ 592033 h 5632204"/>
                <a:gd name="connsiteX1" fmla="*/ 3690929 w 5580682"/>
                <a:gd name="connsiteY1" fmla="*/ 857757 h 5632204"/>
                <a:gd name="connsiteX2" fmla="*/ 4522439 w 5580682"/>
                <a:gd name="connsiteY2" fmla="*/ 1584674 h 5632204"/>
                <a:gd name="connsiteX3" fmla="*/ 4934790 w 5580682"/>
                <a:gd name="connsiteY3" fmla="*/ 2423782 h 5632204"/>
                <a:gd name="connsiteX4" fmla="*/ 4928376 w 5580682"/>
                <a:gd name="connsiteY4" fmla="*/ 3297129 h 5632204"/>
                <a:gd name="connsiteX5" fmla="*/ 4828915 w 5580682"/>
                <a:gd name="connsiteY5" fmla="*/ 3521411 h 5632204"/>
                <a:gd name="connsiteX6" fmla="*/ 4648740 w 5580682"/>
                <a:gd name="connsiteY6" fmla="*/ 3633305 h 5632204"/>
                <a:gd name="connsiteX7" fmla="*/ 3989314 w 5580682"/>
                <a:gd name="connsiteY7" fmla="*/ 4108905 h 5632204"/>
                <a:gd name="connsiteX8" fmla="*/ 3714512 w 5580682"/>
                <a:gd name="connsiteY8" fmla="*/ 4402651 h 5632204"/>
                <a:gd name="connsiteX9" fmla="*/ 2767062 w 5580682"/>
                <a:gd name="connsiteY9" fmla="*/ 5040172 h 5632204"/>
                <a:gd name="connsiteX10" fmla="*/ 1853457 w 5580682"/>
                <a:gd name="connsiteY10" fmla="*/ 4835131 h 5632204"/>
                <a:gd name="connsiteX11" fmla="*/ 1127921 w 5580682"/>
                <a:gd name="connsiteY11" fmla="*/ 4277930 h 5632204"/>
                <a:gd name="connsiteX12" fmla="*/ 735009 w 5580682"/>
                <a:gd name="connsiteY12" fmla="*/ 3611104 h 5632204"/>
                <a:gd name="connsiteX13" fmla="*/ 592131 w 5580682"/>
                <a:gd name="connsiteY13" fmla="*/ 2816102 h 5632204"/>
                <a:gd name="connsiteX14" fmla="*/ 764216 w 5580682"/>
                <a:gd name="connsiteY14" fmla="*/ 1947196 h 5632204"/>
                <a:gd name="connsiteX15" fmla="*/ 1232809 w 5580682"/>
                <a:gd name="connsiteY15" fmla="*/ 1239815 h 5632204"/>
                <a:gd name="connsiteX16" fmla="*/ 2766964 w 5580682"/>
                <a:gd name="connsiteY16" fmla="*/ 592033 h 5632204"/>
                <a:gd name="connsiteX17" fmla="*/ 2766964 w 5580682"/>
                <a:gd name="connsiteY17" fmla="*/ 0 h 5632204"/>
                <a:gd name="connsiteX18" fmla="*/ 0 w 5580682"/>
                <a:gd name="connsiteY18" fmla="*/ 2816102 h 5632204"/>
                <a:gd name="connsiteX19" fmla="*/ 677581 w 5580682"/>
                <a:gd name="connsiteY19" fmla="*/ 4662357 h 5632204"/>
                <a:gd name="connsiteX20" fmla="*/ 2766964 w 5580682"/>
                <a:gd name="connsiteY20" fmla="*/ 5632205 h 5632204"/>
                <a:gd name="connsiteX21" fmla="*/ 4411532 w 5580682"/>
                <a:gd name="connsiteY21" fmla="*/ 4523821 h 5632204"/>
                <a:gd name="connsiteX22" fmla="*/ 5498504 w 5580682"/>
                <a:gd name="connsiteY22" fmla="*/ 3456484 h 5632204"/>
                <a:gd name="connsiteX23" fmla="*/ 2766964 w 5580682"/>
                <a:gd name="connsiteY23" fmla="*/ 0 h 5632204"/>
                <a:gd name="connsiteX24" fmla="*/ 2766964 w 5580682"/>
                <a:gd name="connsiteY24" fmla="*/ 0 h 56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80682" h="5632204">
                  <a:moveTo>
                    <a:pt x="2766964" y="592033"/>
                  </a:moveTo>
                  <a:cubicBezTo>
                    <a:pt x="3060809" y="592033"/>
                    <a:pt x="3380310" y="683897"/>
                    <a:pt x="3690929" y="857757"/>
                  </a:cubicBezTo>
                  <a:cubicBezTo>
                    <a:pt x="4009147" y="1035860"/>
                    <a:pt x="4296678" y="1287277"/>
                    <a:pt x="4522439" y="1584674"/>
                  </a:cubicBezTo>
                  <a:cubicBezTo>
                    <a:pt x="4721165" y="1846550"/>
                    <a:pt x="4863746" y="2136745"/>
                    <a:pt x="4934790" y="2423782"/>
                  </a:cubicBezTo>
                  <a:cubicBezTo>
                    <a:pt x="5008794" y="2723153"/>
                    <a:pt x="5006722" y="3016999"/>
                    <a:pt x="4928376" y="3297129"/>
                  </a:cubicBezTo>
                  <a:cubicBezTo>
                    <a:pt x="4897788" y="3406556"/>
                    <a:pt x="4862463" y="3486185"/>
                    <a:pt x="4828915" y="3521411"/>
                  </a:cubicBezTo>
                  <a:cubicBezTo>
                    <a:pt x="4798919" y="3552887"/>
                    <a:pt x="4732611" y="3588310"/>
                    <a:pt x="4648740" y="3633305"/>
                  </a:cubicBezTo>
                  <a:cubicBezTo>
                    <a:pt x="4477741" y="3724774"/>
                    <a:pt x="4243493" y="3850186"/>
                    <a:pt x="3989314" y="4108905"/>
                  </a:cubicBezTo>
                  <a:cubicBezTo>
                    <a:pt x="3892122" y="4207774"/>
                    <a:pt x="3801837" y="4306841"/>
                    <a:pt x="3714512" y="4402651"/>
                  </a:cubicBezTo>
                  <a:cubicBezTo>
                    <a:pt x="3332651" y="4821613"/>
                    <a:pt x="3117052" y="5040172"/>
                    <a:pt x="2767062" y="5040172"/>
                  </a:cubicBezTo>
                  <a:cubicBezTo>
                    <a:pt x="2447661" y="5040172"/>
                    <a:pt x="2140297" y="4971200"/>
                    <a:pt x="1853457" y="4835131"/>
                  </a:cubicBezTo>
                  <a:cubicBezTo>
                    <a:pt x="1578853" y="4704884"/>
                    <a:pt x="1327929" y="4512276"/>
                    <a:pt x="1127921" y="4277930"/>
                  </a:cubicBezTo>
                  <a:cubicBezTo>
                    <a:pt x="958698" y="4079697"/>
                    <a:pt x="826478" y="3855416"/>
                    <a:pt x="735009" y="3611104"/>
                  </a:cubicBezTo>
                  <a:cubicBezTo>
                    <a:pt x="640185" y="3357812"/>
                    <a:pt x="592131" y="3090411"/>
                    <a:pt x="592131" y="2816102"/>
                  </a:cubicBezTo>
                  <a:cubicBezTo>
                    <a:pt x="592131" y="2514363"/>
                    <a:pt x="650052" y="2221998"/>
                    <a:pt x="764216" y="1947196"/>
                  </a:cubicBezTo>
                  <a:cubicBezTo>
                    <a:pt x="874334" y="1682162"/>
                    <a:pt x="1032012" y="1444165"/>
                    <a:pt x="1232809" y="1239815"/>
                  </a:cubicBezTo>
                  <a:cubicBezTo>
                    <a:pt x="1643088" y="822037"/>
                    <a:pt x="2188054" y="592033"/>
                    <a:pt x="2766964" y="592033"/>
                  </a:cubicBezTo>
                  <a:moveTo>
                    <a:pt x="2766964" y="0"/>
                  </a:moveTo>
                  <a:cubicBezTo>
                    <a:pt x="1238828" y="0"/>
                    <a:pt x="0" y="1260832"/>
                    <a:pt x="0" y="2816102"/>
                  </a:cubicBezTo>
                  <a:cubicBezTo>
                    <a:pt x="0" y="3522397"/>
                    <a:pt x="255561" y="4168009"/>
                    <a:pt x="677581" y="4662357"/>
                  </a:cubicBezTo>
                  <a:cubicBezTo>
                    <a:pt x="1184855" y="5256560"/>
                    <a:pt x="1932789" y="5632205"/>
                    <a:pt x="2766964" y="5632205"/>
                  </a:cubicBezTo>
                  <a:cubicBezTo>
                    <a:pt x="3531081" y="5632205"/>
                    <a:pt x="3910771" y="5033462"/>
                    <a:pt x="4411532" y="4523821"/>
                  </a:cubicBezTo>
                  <a:cubicBezTo>
                    <a:pt x="4912194" y="4014179"/>
                    <a:pt x="5289517" y="4204419"/>
                    <a:pt x="5498504" y="3456484"/>
                  </a:cubicBezTo>
                  <a:cubicBezTo>
                    <a:pt x="5974202" y="1754094"/>
                    <a:pt x="4295198" y="0"/>
                    <a:pt x="2766964" y="0"/>
                  </a:cubicBezTo>
                  <a:lnTo>
                    <a:pt x="2766964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AE6F3C9-9CB4-4FB9-A9BC-AE79EA554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16112" y="279215"/>
              <a:ext cx="6016465" cy="6072010"/>
            </a:xfrm>
            <a:custGeom>
              <a:avLst/>
              <a:gdLst>
                <a:gd name="connsiteX0" fmla="*/ 2766964 w 5580682"/>
                <a:gd name="connsiteY0" fmla="*/ 493361 h 5632204"/>
                <a:gd name="connsiteX1" fmla="*/ 3739081 w 5580682"/>
                <a:gd name="connsiteY1" fmla="*/ 771616 h 5632204"/>
                <a:gd name="connsiteX2" fmla="*/ 4600982 w 5580682"/>
                <a:gd name="connsiteY2" fmla="*/ 1524978 h 5632204"/>
                <a:gd name="connsiteX3" fmla="*/ 5030502 w 5580682"/>
                <a:gd name="connsiteY3" fmla="*/ 2400002 h 5632204"/>
                <a:gd name="connsiteX4" fmla="*/ 5023398 w 5580682"/>
                <a:gd name="connsiteY4" fmla="*/ 3323573 h 5632204"/>
                <a:gd name="connsiteX5" fmla="*/ 4900354 w 5580682"/>
                <a:gd name="connsiteY5" fmla="*/ 3589396 h 5632204"/>
                <a:gd name="connsiteX6" fmla="*/ 4695313 w 5580682"/>
                <a:gd name="connsiteY6" fmla="*/ 3720235 h 5632204"/>
                <a:gd name="connsiteX7" fmla="*/ 4059667 w 5580682"/>
                <a:gd name="connsiteY7" fmla="*/ 4177975 h 5632204"/>
                <a:gd name="connsiteX8" fmla="*/ 3787431 w 5580682"/>
                <a:gd name="connsiteY8" fmla="*/ 4469058 h 5632204"/>
                <a:gd name="connsiteX9" fmla="*/ 3264962 w 5580682"/>
                <a:gd name="connsiteY9" fmla="*/ 4973469 h 5632204"/>
                <a:gd name="connsiteX10" fmla="*/ 2767062 w 5580682"/>
                <a:gd name="connsiteY10" fmla="*/ 5138844 h 5632204"/>
                <a:gd name="connsiteX11" fmla="*/ 1811225 w 5580682"/>
                <a:gd name="connsiteY11" fmla="*/ 4924331 h 5632204"/>
                <a:gd name="connsiteX12" fmla="*/ 1052930 w 5580682"/>
                <a:gd name="connsiteY12" fmla="*/ 4342067 h 5632204"/>
                <a:gd name="connsiteX13" fmla="*/ 642651 w 5580682"/>
                <a:gd name="connsiteY13" fmla="*/ 3645738 h 5632204"/>
                <a:gd name="connsiteX14" fmla="*/ 493459 w 5580682"/>
                <a:gd name="connsiteY14" fmla="*/ 2816102 h 5632204"/>
                <a:gd name="connsiteX15" fmla="*/ 673141 w 5580682"/>
                <a:gd name="connsiteY15" fmla="*/ 1909306 h 5632204"/>
                <a:gd name="connsiteX16" fmla="*/ 1162456 w 5580682"/>
                <a:gd name="connsiteY16" fmla="*/ 1170646 h 5632204"/>
                <a:gd name="connsiteX17" fmla="*/ 2766964 w 5580682"/>
                <a:gd name="connsiteY17" fmla="*/ 493361 h 5632204"/>
                <a:gd name="connsiteX18" fmla="*/ 2766964 w 5580682"/>
                <a:gd name="connsiteY18" fmla="*/ 0 h 5632204"/>
                <a:gd name="connsiteX19" fmla="*/ 0 w 5580682"/>
                <a:gd name="connsiteY19" fmla="*/ 2816102 h 5632204"/>
                <a:gd name="connsiteX20" fmla="*/ 677581 w 5580682"/>
                <a:gd name="connsiteY20" fmla="*/ 4662357 h 5632204"/>
                <a:gd name="connsiteX21" fmla="*/ 2766964 w 5580682"/>
                <a:gd name="connsiteY21" fmla="*/ 5632205 h 5632204"/>
                <a:gd name="connsiteX22" fmla="*/ 4411532 w 5580682"/>
                <a:gd name="connsiteY22" fmla="*/ 4523821 h 5632204"/>
                <a:gd name="connsiteX23" fmla="*/ 5498504 w 5580682"/>
                <a:gd name="connsiteY23" fmla="*/ 3456484 h 5632204"/>
                <a:gd name="connsiteX24" fmla="*/ 2766964 w 5580682"/>
                <a:gd name="connsiteY24" fmla="*/ 0 h 5632204"/>
                <a:gd name="connsiteX25" fmla="*/ 2766964 w 5580682"/>
                <a:gd name="connsiteY25" fmla="*/ 0 h 563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580682" h="5632204">
                  <a:moveTo>
                    <a:pt x="2766964" y="493361"/>
                  </a:moveTo>
                  <a:cubicBezTo>
                    <a:pt x="3077682" y="493361"/>
                    <a:pt x="3413858" y="589566"/>
                    <a:pt x="3739081" y="771616"/>
                  </a:cubicBezTo>
                  <a:cubicBezTo>
                    <a:pt x="4069041" y="956330"/>
                    <a:pt x="4367129" y="1216825"/>
                    <a:pt x="4600982" y="1524978"/>
                  </a:cubicBezTo>
                  <a:cubicBezTo>
                    <a:pt x="4807799" y="1797510"/>
                    <a:pt x="4956301" y="2100039"/>
                    <a:pt x="5030502" y="2400002"/>
                  </a:cubicBezTo>
                  <a:cubicBezTo>
                    <a:pt x="5108651" y="2716147"/>
                    <a:pt x="5106282" y="3026866"/>
                    <a:pt x="5023398" y="3323573"/>
                  </a:cubicBezTo>
                  <a:cubicBezTo>
                    <a:pt x="4987580" y="3451847"/>
                    <a:pt x="4946137" y="3541342"/>
                    <a:pt x="4900354" y="3589396"/>
                  </a:cubicBezTo>
                  <a:cubicBezTo>
                    <a:pt x="4861378" y="3630345"/>
                    <a:pt x="4800103" y="3664090"/>
                    <a:pt x="4695313" y="3720235"/>
                  </a:cubicBezTo>
                  <a:cubicBezTo>
                    <a:pt x="4529938" y="3808744"/>
                    <a:pt x="4303387" y="3929913"/>
                    <a:pt x="4059667" y="4177975"/>
                  </a:cubicBezTo>
                  <a:cubicBezTo>
                    <a:pt x="3963758" y="4275562"/>
                    <a:pt x="3874163" y="4373938"/>
                    <a:pt x="3787431" y="4469058"/>
                  </a:cubicBezTo>
                  <a:cubicBezTo>
                    <a:pt x="3608735" y="4665021"/>
                    <a:pt x="3440006" y="4850228"/>
                    <a:pt x="3264962" y="4973469"/>
                  </a:cubicBezTo>
                  <a:cubicBezTo>
                    <a:pt x="3102548" y="5087831"/>
                    <a:pt x="2949014" y="5138844"/>
                    <a:pt x="2767062" y="5138844"/>
                  </a:cubicBezTo>
                  <a:cubicBezTo>
                    <a:pt x="2432958" y="5138844"/>
                    <a:pt x="2111386" y="5066715"/>
                    <a:pt x="1811225" y="4924331"/>
                  </a:cubicBezTo>
                  <a:cubicBezTo>
                    <a:pt x="1524188" y="4788164"/>
                    <a:pt x="1261918" y="4586872"/>
                    <a:pt x="1052930" y="4342067"/>
                  </a:cubicBezTo>
                  <a:cubicBezTo>
                    <a:pt x="876208" y="4135151"/>
                    <a:pt x="738166" y="3900805"/>
                    <a:pt x="642651" y="3645738"/>
                  </a:cubicBezTo>
                  <a:cubicBezTo>
                    <a:pt x="543683" y="3381395"/>
                    <a:pt x="493459" y="3102251"/>
                    <a:pt x="493459" y="2816102"/>
                  </a:cubicBezTo>
                  <a:cubicBezTo>
                    <a:pt x="493459" y="2501240"/>
                    <a:pt x="553945" y="2196146"/>
                    <a:pt x="673141" y="1909306"/>
                  </a:cubicBezTo>
                  <a:cubicBezTo>
                    <a:pt x="788193" y="1632530"/>
                    <a:pt x="952778" y="1383975"/>
                    <a:pt x="1162456" y="1170646"/>
                  </a:cubicBezTo>
                  <a:cubicBezTo>
                    <a:pt x="1591483" y="733923"/>
                    <a:pt x="2161314" y="493361"/>
                    <a:pt x="2766964" y="493361"/>
                  </a:cubicBezTo>
                  <a:moveTo>
                    <a:pt x="2766964" y="0"/>
                  </a:moveTo>
                  <a:cubicBezTo>
                    <a:pt x="1238828" y="0"/>
                    <a:pt x="0" y="1260832"/>
                    <a:pt x="0" y="2816102"/>
                  </a:cubicBezTo>
                  <a:cubicBezTo>
                    <a:pt x="0" y="3522397"/>
                    <a:pt x="255561" y="4168009"/>
                    <a:pt x="677581" y="4662357"/>
                  </a:cubicBezTo>
                  <a:cubicBezTo>
                    <a:pt x="1184855" y="5256560"/>
                    <a:pt x="1932789" y="5632205"/>
                    <a:pt x="2766964" y="5632205"/>
                  </a:cubicBezTo>
                  <a:cubicBezTo>
                    <a:pt x="3531081" y="5632205"/>
                    <a:pt x="3910771" y="5033462"/>
                    <a:pt x="4411532" y="4523821"/>
                  </a:cubicBezTo>
                  <a:cubicBezTo>
                    <a:pt x="4912194" y="4014179"/>
                    <a:pt x="5289517" y="4204419"/>
                    <a:pt x="5498504" y="3456484"/>
                  </a:cubicBezTo>
                  <a:cubicBezTo>
                    <a:pt x="5974202" y="1754094"/>
                    <a:pt x="4295198" y="0"/>
                    <a:pt x="2766964" y="0"/>
                  </a:cubicBezTo>
                  <a:lnTo>
                    <a:pt x="2766964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B6010A5-876D-4722-A982-D83B5BD95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34114" y="329188"/>
              <a:ext cx="5977556" cy="5978917"/>
            </a:xfrm>
            <a:custGeom>
              <a:avLst/>
              <a:gdLst>
                <a:gd name="connsiteX0" fmla="*/ 2754587 w 5544591"/>
                <a:gd name="connsiteY0" fmla="*/ 86 h 5545853"/>
                <a:gd name="connsiteX1" fmla="*/ 3022580 w 5544591"/>
                <a:gd name="connsiteY1" fmla="*/ 16663 h 5545853"/>
                <a:gd name="connsiteX2" fmla="*/ 3285344 w 5544591"/>
                <a:gd name="connsiteY2" fmla="*/ 66295 h 5545853"/>
                <a:gd name="connsiteX3" fmla="*/ 3786105 w 5544591"/>
                <a:gd name="connsiteY3" fmla="*/ 246668 h 5545853"/>
                <a:gd name="connsiteX4" fmla="*/ 4021636 w 5544591"/>
                <a:gd name="connsiteY4" fmla="*/ 370600 h 5545853"/>
                <a:gd name="connsiteX5" fmla="*/ 4246411 w 5544591"/>
                <a:gd name="connsiteY5" fmla="*/ 513477 h 5545853"/>
                <a:gd name="connsiteX6" fmla="*/ 4659058 w 5544591"/>
                <a:gd name="connsiteY6" fmla="*/ 851824 h 5545853"/>
                <a:gd name="connsiteX7" fmla="*/ 5014573 w 5544591"/>
                <a:gd name="connsiteY7" fmla="*/ 1254209 h 5545853"/>
                <a:gd name="connsiteX8" fmla="*/ 5299243 w 5544591"/>
                <a:gd name="connsiteY8" fmla="*/ 1715205 h 5545853"/>
                <a:gd name="connsiteX9" fmla="*/ 5409360 w 5544591"/>
                <a:gd name="connsiteY9" fmla="*/ 1965635 h 5545853"/>
                <a:gd name="connsiteX10" fmla="*/ 5433140 w 5544591"/>
                <a:gd name="connsiteY10" fmla="*/ 2030068 h 5545853"/>
                <a:gd name="connsiteX11" fmla="*/ 5454947 w 5544591"/>
                <a:gd name="connsiteY11" fmla="*/ 2095389 h 5545853"/>
                <a:gd name="connsiteX12" fmla="*/ 5474287 w 5544591"/>
                <a:gd name="connsiteY12" fmla="*/ 2161598 h 5545853"/>
                <a:gd name="connsiteX13" fmla="*/ 5491258 w 5544591"/>
                <a:gd name="connsiteY13" fmla="*/ 2228497 h 5545853"/>
                <a:gd name="connsiteX14" fmla="*/ 5543752 w 5544591"/>
                <a:gd name="connsiteY14" fmla="*/ 2778298 h 5545853"/>
                <a:gd name="connsiteX15" fmla="*/ 5514446 w 5544591"/>
                <a:gd name="connsiteY15" fmla="*/ 3053100 h 5545853"/>
                <a:gd name="connsiteX16" fmla="*/ 5446165 w 5544591"/>
                <a:gd name="connsiteY16" fmla="*/ 3319219 h 5545853"/>
                <a:gd name="connsiteX17" fmla="*/ 5355190 w 5544591"/>
                <a:gd name="connsiteY17" fmla="*/ 3576457 h 5545853"/>
                <a:gd name="connsiteX18" fmla="*/ 5297960 w 5544591"/>
                <a:gd name="connsiteY18" fmla="*/ 3704336 h 5545853"/>
                <a:gd name="connsiteX19" fmla="*/ 5224350 w 5544591"/>
                <a:gd name="connsiteY19" fmla="*/ 3828860 h 5545853"/>
                <a:gd name="connsiteX20" fmla="*/ 5130118 w 5544591"/>
                <a:gd name="connsiteY20" fmla="*/ 3943813 h 5545853"/>
                <a:gd name="connsiteX21" fmla="*/ 5075849 w 5544591"/>
                <a:gd name="connsiteY21" fmla="*/ 3994827 h 5545853"/>
                <a:gd name="connsiteX22" fmla="*/ 5018619 w 5544591"/>
                <a:gd name="connsiteY22" fmla="*/ 4040512 h 5545853"/>
                <a:gd name="connsiteX23" fmla="*/ 4790390 w 5544591"/>
                <a:gd name="connsiteY23" fmla="*/ 4184475 h 5545853"/>
                <a:gd name="connsiteX24" fmla="*/ 4589790 w 5544591"/>
                <a:gd name="connsiteY24" fmla="*/ 4315511 h 5545853"/>
                <a:gd name="connsiteX25" fmla="*/ 4499899 w 5544591"/>
                <a:gd name="connsiteY25" fmla="*/ 4388233 h 5545853"/>
                <a:gd name="connsiteX26" fmla="*/ 4415436 w 5544591"/>
                <a:gd name="connsiteY26" fmla="*/ 4467072 h 5545853"/>
                <a:gd name="connsiteX27" fmla="*/ 4374685 w 5544591"/>
                <a:gd name="connsiteY27" fmla="*/ 4509205 h 5545853"/>
                <a:gd name="connsiteX28" fmla="*/ 4332749 w 5544591"/>
                <a:gd name="connsiteY28" fmla="*/ 4554101 h 5545853"/>
                <a:gd name="connsiteX29" fmla="*/ 4248680 w 5544591"/>
                <a:gd name="connsiteY29" fmla="*/ 4645274 h 5545853"/>
                <a:gd name="connsiteX30" fmla="*/ 4074820 w 5544591"/>
                <a:gd name="connsiteY30" fmla="*/ 4828902 h 5545853"/>
                <a:gd name="connsiteX31" fmla="*/ 3984930 w 5544591"/>
                <a:gd name="connsiteY31" fmla="*/ 4921161 h 5545853"/>
                <a:gd name="connsiteX32" fmla="*/ 3891981 w 5544591"/>
                <a:gd name="connsiteY32" fmla="*/ 5012432 h 5545853"/>
                <a:gd name="connsiteX33" fmla="*/ 3693649 w 5544591"/>
                <a:gd name="connsiteY33" fmla="*/ 5187970 h 5545853"/>
                <a:gd name="connsiteX34" fmla="*/ 3473019 w 5544591"/>
                <a:gd name="connsiteY34" fmla="*/ 5343774 h 5545853"/>
                <a:gd name="connsiteX35" fmla="*/ 3226931 w 5544591"/>
                <a:gd name="connsiteY35" fmla="*/ 5463562 h 5545853"/>
                <a:gd name="connsiteX36" fmla="*/ 2961404 w 5544591"/>
                <a:gd name="connsiteY36" fmla="*/ 5531941 h 5545853"/>
                <a:gd name="connsiteX37" fmla="*/ 2825532 w 5544591"/>
                <a:gd name="connsiteY37" fmla="*/ 5544571 h 5545853"/>
                <a:gd name="connsiteX38" fmla="*/ 2791589 w 5544591"/>
                <a:gd name="connsiteY38" fmla="*/ 5545656 h 5545853"/>
                <a:gd name="connsiteX39" fmla="*/ 2757646 w 5544591"/>
                <a:gd name="connsiteY39" fmla="*/ 5545854 h 5545853"/>
                <a:gd name="connsiteX40" fmla="*/ 2691733 w 5544591"/>
                <a:gd name="connsiteY40" fmla="*/ 5544374 h 5545853"/>
                <a:gd name="connsiteX41" fmla="*/ 1666332 w 5544591"/>
                <a:gd name="connsiteY41" fmla="*/ 5316738 h 5545853"/>
                <a:gd name="connsiteX42" fmla="*/ 1427940 w 5544591"/>
                <a:gd name="connsiteY42" fmla="*/ 5199515 h 5545853"/>
                <a:gd name="connsiteX43" fmla="*/ 1202178 w 5544591"/>
                <a:gd name="connsiteY43" fmla="*/ 5058315 h 5545853"/>
                <a:gd name="connsiteX44" fmla="*/ 795847 w 5544591"/>
                <a:gd name="connsiteY44" fmla="*/ 4713061 h 5545853"/>
                <a:gd name="connsiteX45" fmla="*/ 456809 w 5544591"/>
                <a:gd name="connsiteY45" fmla="*/ 4295678 h 5545853"/>
                <a:gd name="connsiteX46" fmla="*/ 204209 w 5544591"/>
                <a:gd name="connsiteY46" fmla="*/ 3817316 h 5545853"/>
                <a:gd name="connsiteX47" fmla="*/ 48307 w 5544591"/>
                <a:gd name="connsiteY47" fmla="*/ 3296623 h 5545853"/>
                <a:gd name="connsiteX48" fmla="*/ 9726 w 5544591"/>
                <a:gd name="connsiteY48" fmla="*/ 3026557 h 5545853"/>
                <a:gd name="connsiteX49" fmla="*/ 549 w 5544591"/>
                <a:gd name="connsiteY49" fmla="*/ 2753828 h 5545853"/>
                <a:gd name="connsiteX50" fmla="*/ 19791 w 5544591"/>
                <a:gd name="connsiteY50" fmla="*/ 2481789 h 5545853"/>
                <a:gd name="connsiteX51" fmla="*/ 66068 w 5544591"/>
                <a:gd name="connsiteY51" fmla="*/ 2213302 h 5545853"/>
                <a:gd name="connsiteX52" fmla="*/ 230258 w 5544591"/>
                <a:gd name="connsiteY52" fmla="*/ 1695668 h 5545853"/>
                <a:gd name="connsiteX53" fmla="*/ 818048 w 5544591"/>
                <a:gd name="connsiteY53" fmla="*/ 790746 h 5545853"/>
                <a:gd name="connsiteX54" fmla="*/ 1011741 w 5544591"/>
                <a:gd name="connsiteY54" fmla="*/ 600703 h 5545853"/>
                <a:gd name="connsiteX55" fmla="*/ 1227833 w 5544591"/>
                <a:gd name="connsiteY55" fmla="*/ 436315 h 5545853"/>
                <a:gd name="connsiteX56" fmla="*/ 1708958 w 5544591"/>
                <a:gd name="connsiteY56" fmla="*/ 189537 h 5545853"/>
                <a:gd name="connsiteX57" fmla="*/ 2225803 w 5544591"/>
                <a:gd name="connsiteY57" fmla="*/ 48731 h 5545853"/>
                <a:gd name="connsiteX58" fmla="*/ 2754587 w 5544591"/>
                <a:gd name="connsiteY58" fmla="*/ 86 h 5545853"/>
                <a:gd name="connsiteX59" fmla="*/ 2754587 w 5544591"/>
                <a:gd name="connsiteY59" fmla="*/ 200588 h 5545853"/>
                <a:gd name="connsiteX60" fmla="*/ 2273462 w 5544591"/>
                <a:gd name="connsiteY60" fmla="*/ 263146 h 5545853"/>
                <a:gd name="connsiteX61" fmla="*/ 1827858 w 5544591"/>
                <a:gd name="connsiteY61" fmla="*/ 447663 h 5545853"/>
                <a:gd name="connsiteX62" fmla="*/ 1433663 w 5544591"/>
                <a:gd name="connsiteY62" fmla="*/ 717136 h 5545853"/>
                <a:gd name="connsiteX63" fmla="*/ 1254179 w 5544591"/>
                <a:gd name="connsiteY63" fmla="*/ 872742 h 5545853"/>
                <a:gd name="connsiteX64" fmla="*/ 1084265 w 5544591"/>
                <a:gd name="connsiteY64" fmla="*/ 1038610 h 5545853"/>
                <a:gd name="connsiteX65" fmla="*/ 581334 w 5544591"/>
                <a:gd name="connsiteY65" fmla="*/ 1839729 h 5545853"/>
                <a:gd name="connsiteX66" fmla="*/ 446153 w 5544591"/>
                <a:gd name="connsiteY66" fmla="*/ 2293522 h 5545853"/>
                <a:gd name="connsiteX67" fmla="*/ 410335 w 5544591"/>
                <a:gd name="connsiteY67" fmla="*/ 2527178 h 5545853"/>
                <a:gd name="connsiteX68" fmla="*/ 394350 w 5544591"/>
                <a:gd name="connsiteY68" fmla="*/ 2762610 h 5545853"/>
                <a:gd name="connsiteX69" fmla="*/ 397902 w 5544591"/>
                <a:gd name="connsiteY69" fmla="*/ 2998534 h 5545853"/>
                <a:gd name="connsiteX70" fmla="*/ 420498 w 5544591"/>
                <a:gd name="connsiteY70" fmla="*/ 3233473 h 5545853"/>
                <a:gd name="connsiteX71" fmla="*/ 530912 w 5544591"/>
                <a:gd name="connsiteY71" fmla="*/ 3693581 h 5545853"/>
                <a:gd name="connsiteX72" fmla="*/ 729342 w 5544591"/>
                <a:gd name="connsiteY72" fmla="*/ 4125962 h 5545853"/>
                <a:gd name="connsiteX73" fmla="*/ 859490 w 5544591"/>
                <a:gd name="connsiteY73" fmla="*/ 4326661 h 5545853"/>
                <a:gd name="connsiteX74" fmla="*/ 931718 w 5544591"/>
                <a:gd name="connsiteY74" fmla="*/ 4422373 h 5545853"/>
                <a:gd name="connsiteX75" fmla="*/ 1009077 w 5544591"/>
                <a:gd name="connsiteY75" fmla="*/ 4515125 h 5545853"/>
                <a:gd name="connsiteX76" fmla="*/ 1358080 w 5544591"/>
                <a:gd name="connsiteY76" fmla="*/ 4850215 h 5545853"/>
                <a:gd name="connsiteX77" fmla="*/ 1405640 w 5544591"/>
                <a:gd name="connsiteY77" fmla="*/ 4887908 h 5545853"/>
                <a:gd name="connsiteX78" fmla="*/ 1454088 w 5544591"/>
                <a:gd name="connsiteY78" fmla="*/ 4924615 h 5545853"/>
                <a:gd name="connsiteX79" fmla="*/ 1503227 w 5544591"/>
                <a:gd name="connsiteY79" fmla="*/ 4960432 h 5545853"/>
                <a:gd name="connsiteX80" fmla="*/ 1553254 w 5544591"/>
                <a:gd name="connsiteY80" fmla="*/ 4995066 h 5545853"/>
                <a:gd name="connsiteX81" fmla="*/ 1761156 w 5544591"/>
                <a:gd name="connsiteY81" fmla="*/ 5122057 h 5545853"/>
                <a:gd name="connsiteX82" fmla="*/ 2212186 w 5544591"/>
                <a:gd name="connsiteY82" fmla="*/ 5309534 h 5545853"/>
                <a:gd name="connsiteX83" fmla="*/ 2696272 w 5544591"/>
                <a:gd name="connsiteY83" fmla="*/ 5382354 h 5545853"/>
                <a:gd name="connsiteX84" fmla="*/ 2757547 w 5544591"/>
                <a:gd name="connsiteY84" fmla="*/ 5382749 h 5545853"/>
                <a:gd name="connsiteX85" fmla="*/ 2816849 w 5544591"/>
                <a:gd name="connsiteY85" fmla="*/ 5380479 h 5545853"/>
                <a:gd name="connsiteX86" fmla="*/ 2933874 w 5544591"/>
                <a:gd name="connsiteY86" fmla="*/ 5365383 h 5545853"/>
                <a:gd name="connsiteX87" fmla="*/ 3156281 w 5544591"/>
                <a:gd name="connsiteY87" fmla="*/ 5293155 h 5545853"/>
                <a:gd name="connsiteX88" fmla="*/ 3356684 w 5544591"/>
                <a:gd name="connsiteY88" fmla="*/ 5170407 h 5545853"/>
                <a:gd name="connsiteX89" fmla="*/ 3535577 w 5544591"/>
                <a:gd name="connsiteY89" fmla="*/ 5011545 h 5545853"/>
                <a:gd name="connsiteX90" fmla="*/ 3700261 w 5544591"/>
                <a:gd name="connsiteY90" fmla="*/ 4830481 h 5545853"/>
                <a:gd name="connsiteX91" fmla="*/ 3780086 w 5544591"/>
                <a:gd name="connsiteY91" fmla="*/ 4734967 h 5545853"/>
                <a:gd name="connsiteX92" fmla="*/ 3860109 w 5544591"/>
                <a:gd name="connsiteY92" fmla="*/ 4637774 h 5545853"/>
                <a:gd name="connsiteX93" fmla="*/ 4025385 w 5544591"/>
                <a:gd name="connsiteY93" fmla="*/ 4441910 h 5545853"/>
                <a:gd name="connsiteX94" fmla="*/ 4114388 w 5544591"/>
                <a:gd name="connsiteY94" fmla="*/ 4346593 h 5545853"/>
                <a:gd name="connsiteX95" fmla="*/ 4160665 w 5544591"/>
                <a:gd name="connsiteY95" fmla="*/ 4299822 h 5545853"/>
                <a:gd name="connsiteX96" fmla="*/ 4210297 w 5544591"/>
                <a:gd name="connsiteY96" fmla="*/ 4252361 h 5545853"/>
                <a:gd name="connsiteX97" fmla="*/ 4430138 w 5544591"/>
                <a:gd name="connsiteY97" fmla="*/ 4082941 h 5545853"/>
                <a:gd name="connsiteX98" fmla="*/ 4666754 w 5544591"/>
                <a:gd name="connsiteY98" fmla="*/ 3953878 h 5545853"/>
                <a:gd name="connsiteX99" fmla="*/ 4778550 w 5544591"/>
                <a:gd name="connsiteY99" fmla="*/ 3898720 h 5545853"/>
                <a:gd name="connsiteX100" fmla="*/ 4877913 w 5544591"/>
                <a:gd name="connsiteY100" fmla="*/ 3841589 h 5545853"/>
                <a:gd name="connsiteX101" fmla="*/ 5029176 w 5544591"/>
                <a:gd name="connsiteY101" fmla="*/ 3694370 h 5545853"/>
                <a:gd name="connsiteX102" fmla="*/ 5124987 w 5544591"/>
                <a:gd name="connsiteY102" fmla="*/ 3492586 h 5545853"/>
                <a:gd name="connsiteX103" fmla="*/ 5172153 w 5544591"/>
                <a:gd name="connsiteY103" fmla="*/ 3260410 h 5545853"/>
                <a:gd name="connsiteX104" fmla="*/ 5180441 w 5544591"/>
                <a:gd name="connsiteY104" fmla="*/ 3023696 h 5545853"/>
                <a:gd name="connsiteX105" fmla="*/ 5165048 w 5544591"/>
                <a:gd name="connsiteY105" fmla="*/ 2790040 h 5545853"/>
                <a:gd name="connsiteX106" fmla="*/ 5129723 w 5544591"/>
                <a:gd name="connsiteY106" fmla="*/ 2560036 h 5545853"/>
                <a:gd name="connsiteX107" fmla="*/ 5074467 w 5544591"/>
                <a:gd name="connsiteY107" fmla="*/ 2334076 h 5545853"/>
                <a:gd name="connsiteX108" fmla="*/ 4924091 w 5544591"/>
                <a:gd name="connsiteY108" fmla="*/ 1890348 h 5545853"/>
                <a:gd name="connsiteX109" fmla="*/ 4702572 w 5544591"/>
                <a:gd name="connsiteY109" fmla="*/ 1469610 h 5545853"/>
                <a:gd name="connsiteX110" fmla="*/ 4567490 w 5544591"/>
                <a:gd name="connsiteY110" fmla="*/ 1271082 h 5545853"/>
                <a:gd name="connsiteX111" fmla="*/ 4416818 w 5544591"/>
                <a:gd name="connsiteY111" fmla="*/ 1082717 h 5545853"/>
                <a:gd name="connsiteX112" fmla="*/ 4072846 w 5544591"/>
                <a:gd name="connsiteY112" fmla="*/ 741903 h 5545853"/>
                <a:gd name="connsiteX113" fmla="*/ 3674606 w 5544591"/>
                <a:gd name="connsiteY113" fmla="*/ 464240 h 5545853"/>
                <a:gd name="connsiteX114" fmla="*/ 3621323 w 5544591"/>
                <a:gd name="connsiteY114" fmla="*/ 435033 h 5545853"/>
                <a:gd name="connsiteX115" fmla="*/ 3567349 w 5544591"/>
                <a:gd name="connsiteY115" fmla="*/ 407207 h 5545853"/>
                <a:gd name="connsiteX116" fmla="*/ 3512488 w 5544591"/>
                <a:gd name="connsiteY116" fmla="*/ 381158 h 5545853"/>
                <a:gd name="connsiteX117" fmla="*/ 3457034 w 5544591"/>
                <a:gd name="connsiteY117" fmla="*/ 356490 h 5545853"/>
                <a:gd name="connsiteX118" fmla="*/ 3229299 w 5544591"/>
                <a:gd name="connsiteY118" fmla="*/ 274099 h 5545853"/>
                <a:gd name="connsiteX119" fmla="*/ 2993965 w 5544591"/>
                <a:gd name="connsiteY119" fmla="*/ 220816 h 5545853"/>
                <a:gd name="connsiteX120" fmla="*/ 2754587 w 5544591"/>
                <a:gd name="connsiteY120" fmla="*/ 200588 h 554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544591" h="5545853">
                  <a:moveTo>
                    <a:pt x="2754587" y="86"/>
                  </a:moveTo>
                  <a:cubicBezTo>
                    <a:pt x="2844379" y="-802"/>
                    <a:pt x="2933973" y="5217"/>
                    <a:pt x="3022580" y="16663"/>
                  </a:cubicBezTo>
                  <a:cubicBezTo>
                    <a:pt x="3111287" y="27616"/>
                    <a:pt x="3198908" y="44883"/>
                    <a:pt x="3285344" y="66295"/>
                  </a:cubicBezTo>
                  <a:cubicBezTo>
                    <a:pt x="3458218" y="109316"/>
                    <a:pt x="3625665" y="170887"/>
                    <a:pt x="3786105" y="246668"/>
                  </a:cubicBezTo>
                  <a:cubicBezTo>
                    <a:pt x="3866227" y="284854"/>
                    <a:pt x="3944967" y="325901"/>
                    <a:pt x="4021636" y="370600"/>
                  </a:cubicBezTo>
                  <a:cubicBezTo>
                    <a:pt x="4098501" y="415002"/>
                    <a:pt x="4173591" y="462464"/>
                    <a:pt x="4246411" y="513477"/>
                  </a:cubicBezTo>
                  <a:cubicBezTo>
                    <a:pt x="4392051" y="615307"/>
                    <a:pt x="4530587" y="727892"/>
                    <a:pt x="4659058" y="851824"/>
                  </a:cubicBezTo>
                  <a:cubicBezTo>
                    <a:pt x="4787529" y="975756"/>
                    <a:pt x="4907119" y="1109851"/>
                    <a:pt x="5014573" y="1254209"/>
                  </a:cubicBezTo>
                  <a:cubicBezTo>
                    <a:pt x="5122422" y="1398270"/>
                    <a:pt x="5217641" y="1552692"/>
                    <a:pt x="5299243" y="1715205"/>
                  </a:cubicBezTo>
                  <a:cubicBezTo>
                    <a:pt x="5339698" y="1796609"/>
                    <a:pt x="5376306" y="1880283"/>
                    <a:pt x="5409360" y="1965635"/>
                  </a:cubicBezTo>
                  <a:cubicBezTo>
                    <a:pt x="5417452" y="1987047"/>
                    <a:pt x="5425838" y="2008360"/>
                    <a:pt x="5433140" y="2030068"/>
                  </a:cubicBezTo>
                  <a:lnTo>
                    <a:pt x="5454947" y="2095389"/>
                  </a:lnTo>
                  <a:lnTo>
                    <a:pt x="5474287" y="2161598"/>
                  </a:lnTo>
                  <a:cubicBezTo>
                    <a:pt x="5480601" y="2183700"/>
                    <a:pt x="5485733" y="2206197"/>
                    <a:pt x="5491258" y="2228497"/>
                  </a:cubicBezTo>
                  <a:cubicBezTo>
                    <a:pt x="5533490" y="2407883"/>
                    <a:pt x="5548488" y="2593880"/>
                    <a:pt x="5543752" y="2778298"/>
                  </a:cubicBezTo>
                  <a:cubicBezTo>
                    <a:pt x="5541285" y="2870557"/>
                    <a:pt x="5531517" y="2962618"/>
                    <a:pt x="5514446" y="3053100"/>
                  </a:cubicBezTo>
                  <a:cubicBezTo>
                    <a:pt x="5497277" y="3143582"/>
                    <a:pt x="5473497" y="3232387"/>
                    <a:pt x="5446165" y="3319219"/>
                  </a:cubicBezTo>
                  <a:cubicBezTo>
                    <a:pt x="5418931" y="3406248"/>
                    <a:pt x="5389725" y="3490908"/>
                    <a:pt x="5355190" y="3576457"/>
                  </a:cubicBezTo>
                  <a:cubicBezTo>
                    <a:pt x="5337922" y="3619182"/>
                    <a:pt x="5319174" y="3661907"/>
                    <a:pt x="5297960" y="3704336"/>
                  </a:cubicBezTo>
                  <a:cubicBezTo>
                    <a:pt x="5276351" y="3746568"/>
                    <a:pt x="5252472" y="3788602"/>
                    <a:pt x="5224350" y="3828860"/>
                  </a:cubicBezTo>
                  <a:cubicBezTo>
                    <a:pt x="5196623" y="3869316"/>
                    <a:pt x="5164949" y="3908094"/>
                    <a:pt x="5130118" y="3943813"/>
                  </a:cubicBezTo>
                  <a:cubicBezTo>
                    <a:pt x="5112653" y="3961574"/>
                    <a:pt x="5094498" y="3978645"/>
                    <a:pt x="5075849" y="3994827"/>
                  </a:cubicBezTo>
                  <a:cubicBezTo>
                    <a:pt x="5057200" y="4010910"/>
                    <a:pt x="5037958" y="4026007"/>
                    <a:pt x="5018619" y="4040512"/>
                  </a:cubicBezTo>
                  <a:cubicBezTo>
                    <a:pt x="4940865" y="4098334"/>
                    <a:pt x="4862125" y="4141651"/>
                    <a:pt x="4790390" y="4184475"/>
                  </a:cubicBezTo>
                  <a:cubicBezTo>
                    <a:pt x="4718261" y="4226904"/>
                    <a:pt x="4651756" y="4269037"/>
                    <a:pt x="4589790" y="4315511"/>
                  </a:cubicBezTo>
                  <a:cubicBezTo>
                    <a:pt x="4558609" y="4338502"/>
                    <a:pt x="4528811" y="4362874"/>
                    <a:pt x="4499899" y="4388233"/>
                  </a:cubicBezTo>
                  <a:cubicBezTo>
                    <a:pt x="4470791" y="4413295"/>
                    <a:pt x="4442768" y="4439838"/>
                    <a:pt x="4415436" y="4467072"/>
                  </a:cubicBezTo>
                  <a:cubicBezTo>
                    <a:pt x="4401622" y="4480886"/>
                    <a:pt x="4388696" y="4494404"/>
                    <a:pt x="4374685" y="4509205"/>
                  </a:cubicBezTo>
                  <a:lnTo>
                    <a:pt x="4332749" y="4554101"/>
                  </a:lnTo>
                  <a:lnTo>
                    <a:pt x="4248680" y="4645274"/>
                  </a:lnTo>
                  <a:cubicBezTo>
                    <a:pt x="4192141" y="4706352"/>
                    <a:pt x="4133826" y="4767232"/>
                    <a:pt x="4074820" y="4828902"/>
                  </a:cubicBezTo>
                  <a:cubicBezTo>
                    <a:pt x="4045317" y="4859688"/>
                    <a:pt x="4015222" y="4890375"/>
                    <a:pt x="3984930" y="4921161"/>
                  </a:cubicBezTo>
                  <a:cubicBezTo>
                    <a:pt x="3954440" y="4951749"/>
                    <a:pt x="3923457" y="4982140"/>
                    <a:pt x="3891981" y="5012432"/>
                  </a:cubicBezTo>
                  <a:cubicBezTo>
                    <a:pt x="3829126" y="5073017"/>
                    <a:pt x="3763115" y="5131924"/>
                    <a:pt x="3693649" y="5187970"/>
                  </a:cubicBezTo>
                  <a:cubicBezTo>
                    <a:pt x="3624283" y="5244016"/>
                    <a:pt x="3550772" y="5296707"/>
                    <a:pt x="3473019" y="5343774"/>
                  </a:cubicBezTo>
                  <a:cubicBezTo>
                    <a:pt x="3395265" y="5390742"/>
                    <a:pt x="3312874" y="5431591"/>
                    <a:pt x="3226931" y="5463562"/>
                  </a:cubicBezTo>
                  <a:cubicBezTo>
                    <a:pt x="3140987" y="5495630"/>
                    <a:pt x="3051689" y="5518719"/>
                    <a:pt x="2961404" y="5531941"/>
                  </a:cubicBezTo>
                  <a:cubicBezTo>
                    <a:pt x="2916212" y="5538355"/>
                    <a:pt x="2870921" y="5542894"/>
                    <a:pt x="2825532" y="5544571"/>
                  </a:cubicBezTo>
                  <a:lnTo>
                    <a:pt x="2791589" y="5545656"/>
                  </a:lnTo>
                  <a:lnTo>
                    <a:pt x="2757646" y="5545854"/>
                  </a:lnTo>
                  <a:lnTo>
                    <a:pt x="2691733" y="5544374"/>
                  </a:lnTo>
                  <a:cubicBezTo>
                    <a:pt x="2340756" y="5532829"/>
                    <a:pt x="1991654" y="5456556"/>
                    <a:pt x="1666332" y="5316738"/>
                  </a:cubicBezTo>
                  <a:cubicBezTo>
                    <a:pt x="1585125" y="5281610"/>
                    <a:pt x="1505299" y="5242733"/>
                    <a:pt x="1427940" y="5199515"/>
                  </a:cubicBezTo>
                  <a:cubicBezTo>
                    <a:pt x="1350285" y="5156592"/>
                    <a:pt x="1274999" y="5109329"/>
                    <a:pt x="1202178" y="5058315"/>
                  </a:cubicBezTo>
                  <a:cubicBezTo>
                    <a:pt x="1056736" y="4956288"/>
                    <a:pt x="920963" y="4840052"/>
                    <a:pt x="795847" y="4713061"/>
                  </a:cubicBezTo>
                  <a:cubicBezTo>
                    <a:pt x="670829" y="4586169"/>
                    <a:pt x="555975" y="4445759"/>
                    <a:pt x="456809" y="4295678"/>
                  </a:cubicBezTo>
                  <a:cubicBezTo>
                    <a:pt x="357545" y="4145302"/>
                    <a:pt x="272983" y="3984861"/>
                    <a:pt x="204209" y="3817316"/>
                  </a:cubicBezTo>
                  <a:cubicBezTo>
                    <a:pt x="135336" y="3649869"/>
                    <a:pt x="83434" y="3475022"/>
                    <a:pt x="48307" y="3296623"/>
                  </a:cubicBezTo>
                  <a:cubicBezTo>
                    <a:pt x="30546" y="3207423"/>
                    <a:pt x="18113" y="3117138"/>
                    <a:pt x="9726" y="3026557"/>
                  </a:cubicBezTo>
                  <a:cubicBezTo>
                    <a:pt x="2424" y="2935878"/>
                    <a:pt x="-1523" y="2844803"/>
                    <a:pt x="549" y="2753828"/>
                  </a:cubicBezTo>
                  <a:cubicBezTo>
                    <a:pt x="2128" y="2662852"/>
                    <a:pt x="8641" y="2571975"/>
                    <a:pt x="19791" y="2481789"/>
                  </a:cubicBezTo>
                  <a:cubicBezTo>
                    <a:pt x="30743" y="2391504"/>
                    <a:pt x="46333" y="2301909"/>
                    <a:pt x="66068" y="2213302"/>
                  </a:cubicBezTo>
                  <a:cubicBezTo>
                    <a:pt x="105339" y="2036087"/>
                    <a:pt x="160398" y="1862621"/>
                    <a:pt x="230258" y="1695668"/>
                  </a:cubicBezTo>
                  <a:cubicBezTo>
                    <a:pt x="370077" y="1361761"/>
                    <a:pt x="569690" y="1053608"/>
                    <a:pt x="818048" y="790746"/>
                  </a:cubicBezTo>
                  <a:cubicBezTo>
                    <a:pt x="880409" y="725326"/>
                    <a:pt x="944151" y="661091"/>
                    <a:pt x="1011741" y="600703"/>
                  </a:cubicBezTo>
                  <a:cubicBezTo>
                    <a:pt x="1079332" y="540415"/>
                    <a:pt x="1152645" y="486638"/>
                    <a:pt x="1227833" y="436315"/>
                  </a:cubicBezTo>
                  <a:cubicBezTo>
                    <a:pt x="1378506" y="335867"/>
                    <a:pt x="1540821" y="253476"/>
                    <a:pt x="1708958" y="189537"/>
                  </a:cubicBezTo>
                  <a:cubicBezTo>
                    <a:pt x="1877096" y="125400"/>
                    <a:pt x="2050956" y="80109"/>
                    <a:pt x="2225803" y="48731"/>
                  </a:cubicBezTo>
                  <a:cubicBezTo>
                    <a:pt x="2400848" y="17650"/>
                    <a:pt x="2577668" y="1369"/>
                    <a:pt x="2754587" y="86"/>
                  </a:cubicBezTo>
                  <a:close/>
                  <a:moveTo>
                    <a:pt x="2754587" y="200588"/>
                  </a:moveTo>
                  <a:cubicBezTo>
                    <a:pt x="2592173" y="199404"/>
                    <a:pt x="2429660" y="220520"/>
                    <a:pt x="2273462" y="263146"/>
                  </a:cubicBezTo>
                  <a:cubicBezTo>
                    <a:pt x="2117066" y="305378"/>
                    <a:pt x="1967874" y="369909"/>
                    <a:pt x="1827858" y="447663"/>
                  </a:cubicBezTo>
                  <a:cubicBezTo>
                    <a:pt x="1687744" y="525614"/>
                    <a:pt x="1556609" y="617181"/>
                    <a:pt x="1433663" y="717136"/>
                  </a:cubicBezTo>
                  <a:cubicBezTo>
                    <a:pt x="1371993" y="767064"/>
                    <a:pt x="1313283" y="820150"/>
                    <a:pt x="1254179" y="872742"/>
                  </a:cubicBezTo>
                  <a:cubicBezTo>
                    <a:pt x="1195074" y="925236"/>
                    <a:pt x="1137450" y="979801"/>
                    <a:pt x="1084265" y="1038610"/>
                  </a:cubicBezTo>
                  <a:cubicBezTo>
                    <a:pt x="870048" y="1272364"/>
                    <a:pt x="699049" y="1545785"/>
                    <a:pt x="581334" y="1839729"/>
                  </a:cubicBezTo>
                  <a:cubicBezTo>
                    <a:pt x="522426" y="1986652"/>
                    <a:pt x="476938" y="2138804"/>
                    <a:pt x="446153" y="2293522"/>
                  </a:cubicBezTo>
                  <a:cubicBezTo>
                    <a:pt x="430859" y="2370881"/>
                    <a:pt x="419018" y="2448931"/>
                    <a:pt x="410335" y="2527178"/>
                  </a:cubicBezTo>
                  <a:cubicBezTo>
                    <a:pt x="401948" y="2605425"/>
                    <a:pt x="396619" y="2684066"/>
                    <a:pt x="394350" y="2762610"/>
                  </a:cubicBezTo>
                  <a:cubicBezTo>
                    <a:pt x="392376" y="2841251"/>
                    <a:pt x="392968" y="2919991"/>
                    <a:pt x="397902" y="2998534"/>
                  </a:cubicBezTo>
                  <a:cubicBezTo>
                    <a:pt x="401849" y="3077078"/>
                    <a:pt x="409841" y="3155423"/>
                    <a:pt x="420498" y="3233473"/>
                  </a:cubicBezTo>
                  <a:cubicBezTo>
                    <a:pt x="442403" y="3389474"/>
                    <a:pt x="478912" y="3543895"/>
                    <a:pt x="530912" y="3693581"/>
                  </a:cubicBezTo>
                  <a:cubicBezTo>
                    <a:pt x="582814" y="3843168"/>
                    <a:pt x="649121" y="3988413"/>
                    <a:pt x="729342" y="4125962"/>
                  </a:cubicBezTo>
                  <a:cubicBezTo>
                    <a:pt x="769600" y="4194638"/>
                    <a:pt x="812917" y="4261834"/>
                    <a:pt x="859490" y="4326661"/>
                  </a:cubicBezTo>
                  <a:cubicBezTo>
                    <a:pt x="882678" y="4359223"/>
                    <a:pt x="906952" y="4390996"/>
                    <a:pt x="931718" y="4422373"/>
                  </a:cubicBezTo>
                  <a:cubicBezTo>
                    <a:pt x="956880" y="4453652"/>
                    <a:pt x="982534" y="4484734"/>
                    <a:pt x="1009077" y="4515125"/>
                  </a:cubicBezTo>
                  <a:cubicBezTo>
                    <a:pt x="1114952" y="4636689"/>
                    <a:pt x="1232076" y="4748781"/>
                    <a:pt x="1358080" y="4850215"/>
                  </a:cubicBezTo>
                  <a:cubicBezTo>
                    <a:pt x="1374065" y="4862648"/>
                    <a:pt x="1389557" y="4875673"/>
                    <a:pt x="1405640" y="4887908"/>
                  </a:cubicBezTo>
                  <a:lnTo>
                    <a:pt x="1454088" y="4924615"/>
                  </a:lnTo>
                  <a:lnTo>
                    <a:pt x="1503227" y="4960432"/>
                  </a:lnTo>
                  <a:lnTo>
                    <a:pt x="1553254" y="4995066"/>
                  </a:lnTo>
                  <a:cubicBezTo>
                    <a:pt x="1620548" y="5040258"/>
                    <a:pt x="1689717" y="5082983"/>
                    <a:pt x="1761156" y="5122057"/>
                  </a:cubicBezTo>
                  <a:cubicBezTo>
                    <a:pt x="1903836" y="5200107"/>
                    <a:pt x="2054706" y="5265033"/>
                    <a:pt x="2212186" y="5309534"/>
                  </a:cubicBezTo>
                  <a:cubicBezTo>
                    <a:pt x="2369568" y="5353937"/>
                    <a:pt x="2532673" y="5378605"/>
                    <a:pt x="2696272" y="5382354"/>
                  </a:cubicBezTo>
                  <a:lnTo>
                    <a:pt x="2757547" y="5382749"/>
                  </a:lnTo>
                  <a:cubicBezTo>
                    <a:pt x="2777380" y="5382453"/>
                    <a:pt x="2797115" y="5381861"/>
                    <a:pt x="2816849" y="5380479"/>
                  </a:cubicBezTo>
                  <a:cubicBezTo>
                    <a:pt x="2856219" y="5377618"/>
                    <a:pt x="2895392" y="5372882"/>
                    <a:pt x="2933874" y="5365383"/>
                  </a:cubicBezTo>
                  <a:cubicBezTo>
                    <a:pt x="3010937" y="5350681"/>
                    <a:pt x="3085632" y="5326308"/>
                    <a:pt x="3156281" y="5293155"/>
                  </a:cubicBezTo>
                  <a:cubicBezTo>
                    <a:pt x="3227128" y="5260297"/>
                    <a:pt x="3293731" y="5218164"/>
                    <a:pt x="3356684" y="5170407"/>
                  </a:cubicBezTo>
                  <a:cubicBezTo>
                    <a:pt x="3419736" y="5122847"/>
                    <a:pt x="3478840" y="5068873"/>
                    <a:pt x="3535577" y="5011545"/>
                  </a:cubicBezTo>
                  <a:cubicBezTo>
                    <a:pt x="3592412" y="4954216"/>
                    <a:pt x="3646484" y="4893039"/>
                    <a:pt x="3700261" y="4830481"/>
                  </a:cubicBezTo>
                  <a:cubicBezTo>
                    <a:pt x="3727099" y="4799103"/>
                    <a:pt x="3753544" y="4767232"/>
                    <a:pt x="3780086" y="4734967"/>
                  </a:cubicBezTo>
                  <a:lnTo>
                    <a:pt x="3860109" y="4637774"/>
                  </a:lnTo>
                  <a:cubicBezTo>
                    <a:pt x="3913886" y="4572651"/>
                    <a:pt x="3967662" y="4506245"/>
                    <a:pt x="4025385" y="4441910"/>
                  </a:cubicBezTo>
                  <a:cubicBezTo>
                    <a:pt x="4054296" y="4409743"/>
                    <a:pt x="4083898" y="4377971"/>
                    <a:pt x="4114388" y="4346593"/>
                  </a:cubicBezTo>
                  <a:lnTo>
                    <a:pt x="4160665" y="4299822"/>
                  </a:lnTo>
                  <a:cubicBezTo>
                    <a:pt x="4176255" y="4284331"/>
                    <a:pt x="4193424" y="4267853"/>
                    <a:pt x="4210297" y="4252361"/>
                  </a:cubicBezTo>
                  <a:cubicBezTo>
                    <a:pt x="4277986" y="4189507"/>
                    <a:pt x="4352385" y="4132672"/>
                    <a:pt x="4430138" y="4082941"/>
                  </a:cubicBezTo>
                  <a:cubicBezTo>
                    <a:pt x="4507793" y="4033013"/>
                    <a:pt x="4589297" y="3991472"/>
                    <a:pt x="4666754" y="3953878"/>
                  </a:cubicBezTo>
                  <a:cubicBezTo>
                    <a:pt x="4705434" y="3935130"/>
                    <a:pt x="4743126" y="3917172"/>
                    <a:pt x="4778550" y="3898720"/>
                  </a:cubicBezTo>
                  <a:cubicBezTo>
                    <a:pt x="4814071" y="3880466"/>
                    <a:pt x="4847521" y="3862014"/>
                    <a:pt x="4877913" y="3841589"/>
                  </a:cubicBezTo>
                  <a:cubicBezTo>
                    <a:pt x="4939089" y="3801331"/>
                    <a:pt x="4988622" y="3753475"/>
                    <a:pt x="5029176" y="3694370"/>
                  </a:cubicBezTo>
                  <a:cubicBezTo>
                    <a:pt x="5069435" y="3635364"/>
                    <a:pt x="5101208" y="3566491"/>
                    <a:pt x="5124987" y="3492586"/>
                  </a:cubicBezTo>
                  <a:cubicBezTo>
                    <a:pt x="5148570" y="3418779"/>
                    <a:pt x="5163667" y="3339151"/>
                    <a:pt x="5172153" y="3260410"/>
                  </a:cubicBezTo>
                  <a:cubicBezTo>
                    <a:pt x="5180342" y="3181374"/>
                    <a:pt x="5182118" y="3102140"/>
                    <a:pt x="5180441" y="3023696"/>
                  </a:cubicBezTo>
                  <a:cubicBezTo>
                    <a:pt x="5177974" y="2945153"/>
                    <a:pt x="5172646" y="2867301"/>
                    <a:pt x="5165048" y="2790040"/>
                  </a:cubicBezTo>
                  <a:cubicBezTo>
                    <a:pt x="5157450" y="2712780"/>
                    <a:pt x="5145906" y="2635914"/>
                    <a:pt x="5129723" y="2560036"/>
                  </a:cubicBezTo>
                  <a:cubicBezTo>
                    <a:pt x="5113739" y="2484058"/>
                    <a:pt x="5094695" y="2408968"/>
                    <a:pt x="5074467" y="2334076"/>
                  </a:cubicBezTo>
                  <a:cubicBezTo>
                    <a:pt x="5034012" y="2184391"/>
                    <a:pt x="4986452" y="2035100"/>
                    <a:pt x="4924091" y="1890348"/>
                  </a:cubicBezTo>
                  <a:cubicBezTo>
                    <a:pt x="4861730" y="1745596"/>
                    <a:pt x="4787529" y="1604791"/>
                    <a:pt x="4702572" y="1469610"/>
                  </a:cubicBezTo>
                  <a:cubicBezTo>
                    <a:pt x="4659847" y="1402118"/>
                    <a:pt x="4614951" y="1335811"/>
                    <a:pt x="4567490" y="1271082"/>
                  </a:cubicBezTo>
                  <a:cubicBezTo>
                    <a:pt x="4520029" y="1206353"/>
                    <a:pt x="4469410" y="1143795"/>
                    <a:pt x="4416818" y="1082717"/>
                  </a:cubicBezTo>
                  <a:cubicBezTo>
                    <a:pt x="4311929" y="960363"/>
                    <a:pt x="4196877" y="846002"/>
                    <a:pt x="4072846" y="741903"/>
                  </a:cubicBezTo>
                  <a:cubicBezTo>
                    <a:pt x="3949112" y="637409"/>
                    <a:pt x="3815806" y="543868"/>
                    <a:pt x="3674606" y="464240"/>
                  </a:cubicBezTo>
                  <a:cubicBezTo>
                    <a:pt x="3656845" y="454570"/>
                    <a:pt x="3639183" y="444505"/>
                    <a:pt x="3621323" y="435033"/>
                  </a:cubicBezTo>
                  <a:lnTo>
                    <a:pt x="3567349" y="407207"/>
                  </a:lnTo>
                  <a:lnTo>
                    <a:pt x="3512488" y="381158"/>
                  </a:lnTo>
                  <a:cubicBezTo>
                    <a:pt x="3494134" y="372573"/>
                    <a:pt x="3475486" y="364778"/>
                    <a:pt x="3457034" y="356490"/>
                  </a:cubicBezTo>
                  <a:cubicBezTo>
                    <a:pt x="3382832" y="324323"/>
                    <a:pt x="3306559" y="297188"/>
                    <a:pt x="3229299" y="274099"/>
                  </a:cubicBezTo>
                  <a:cubicBezTo>
                    <a:pt x="3152038" y="251108"/>
                    <a:pt x="3073298" y="233544"/>
                    <a:pt x="2993965" y="220816"/>
                  </a:cubicBezTo>
                  <a:cubicBezTo>
                    <a:pt x="2914535" y="208284"/>
                    <a:pt x="2834511" y="201574"/>
                    <a:pt x="2754587" y="20058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9138EF5A-7D48-4F87-80DD-69C1A04EA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52559" y="111079"/>
              <a:ext cx="6584749" cy="6477946"/>
            </a:xfrm>
            <a:custGeom>
              <a:avLst/>
              <a:gdLst>
                <a:gd name="connsiteX0" fmla="*/ 3053902 w 6107804"/>
                <a:gd name="connsiteY0" fmla="*/ 0 h 6008737"/>
                <a:gd name="connsiteX1" fmla="*/ 0 w 6107804"/>
                <a:gd name="connsiteY1" fmla="*/ 3004369 h 6008737"/>
                <a:gd name="connsiteX2" fmla="*/ 3053902 w 6107804"/>
                <a:gd name="connsiteY2" fmla="*/ 6008738 h 6008737"/>
                <a:gd name="connsiteX3" fmla="*/ 6107804 w 6107804"/>
                <a:gd name="connsiteY3" fmla="*/ 3004369 h 6008737"/>
                <a:gd name="connsiteX4" fmla="*/ 3053902 w 6107804"/>
                <a:gd name="connsiteY4" fmla="*/ 0 h 6008737"/>
                <a:gd name="connsiteX5" fmla="*/ 5733442 w 6107804"/>
                <a:gd name="connsiteY5" fmla="*/ 3262890 h 6008737"/>
                <a:gd name="connsiteX6" fmla="*/ 5726634 w 6107804"/>
                <a:gd name="connsiteY6" fmla="*/ 3326040 h 6008737"/>
                <a:gd name="connsiteX7" fmla="*/ 5717556 w 6107804"/>
                <a:gd name="connsiteY7" fmla="*/ 3388993 h 6008737"/>
                <a:gd name="connsiteX8" fmla="*/ 5706801 w 6107804"/>
                <a:gd name="connsiteY8" fmla="*/ 3451847 h 6008737"/>
                <a:gd name="connsiteX9" fmla="*/ 5644342 w 6107804"/>
                <a:gd name="connsiteY9" fmla="*/ 3698034 h 6008737"/>
                <a:gd name="connsiteX10" fmla="*/ 5539453 w 6107804"/>
                <a:gd name="connsiteY10" fmla="*/ 3919651 h 6008737"/>
                <a:gd name="connsiteX11" fmla="*/ 5370625 w 6107804"/>
                <a:gd name="connsiteY11" fmla="*/ 4093906 h 6008737"/>
                <a:gd name="connsiteX12" fmla="*/ 5145949 w 6107804"/>
                <a:gd name="connsiteY12" fmla="*/ 4231751 h 6008737"/>
                <a:gd name="connsiteX13" fmla="*/ 4699161 w 6107804"/>
                <a:gd name="connsiteY13" fmla="*/ 4557961 h 6008737"/>
                <a:gd name="connsiteX14" fmla="*/ 4603646 w 6107804"/>
                <a:gd name="connsiteY14" fmla="*/ 4655745 h 6008737"/>
                <a:gd name="connsiteX15" fmla="*/ 4510994 w 6107804"/>
                <a:gd name="connsiteY15" fmla="*/ 4754615 h 6008737"/>
                <a:gd name="connsiteX16" fmla="*/ 4327463 w 6107804"/>
                <a:gd name="connsiteY16" fmla="*/ 4952058 h 6008737"/>
                <a:gd name="connsiteX17" fmla="*/ 4235008 w 6107804"/>
                <a:gd name="connsiteY17" fmla="*/ 5049250 h 6008737"/>
                <a:gd name="connsiteX18" fmla="*/ 4140479 w 6107804"/>
                <a:gd name="connsiteY18" fmla="*/ 5143778 h 6008737"/>
                <a:gd name="connsiteX19" fmla="*/ 3942444 w 6107804"/>
                <a:gd name="connsiteY19" fmla="*/ 5320795 h 6008737"/>
                <a:gd name="connsiteX20" fmla="*/ 3726550 w 6107804"/>
                <a:gd name="connsiteY20" fmla="*/ 5470383 h 6008737"/>
                <a:gd name="connsiteX21" fmla="*/ 3490921 w 6107804"/>
                <a:gd name="connsiteY21" fmla="*/ 5578330 h 6008737"/>
                <a:gd name="connsiteX22" fmla="*/ 3429349 w 6107804"/>
                <a:gd name="connsiteY22" fmla="*/ 5597374 h 6008737"/>
                <a:gd name="connsiteX23" fmla="*/ 3366989 w 6107804"/>
                <a:gd name="connsiteY23" fmla="*/ 5613062 h 6008737"/>
                <a:gd name="connsiteX24" fmla="*/ 3303838 w 6107804"/>
                <a:gd name="connsiteY24" fmla="*/ 5625002 h 6008737"/>
                <a:gd name="connsiteX25" fmla="*/ 3240195 w 6107804"/>
                <a:gd name="connsiteY25" fmla="*/ 5633487 h 6008737"/>
                <a:gd name="connsiteX26" fmla="*/ 3176157 w 6107804"/>
                <a:gd name="connsiteY26" fmla="*/ 5638717 h 6008737"/>
                <a:gd name="connsiteX27" fmla="*/ 3111921 w 6107804"/>
                <a:gd name="connsiteY27" fmla="*/ 5640789 h 6008737"/>
                <a:gd name="connsiteX28" fmla="*/ 3047488 w 6107804"/>
                <a:gd name="connsiteY28" fmla="*/ 5639803 h 6008737"/>
                <a:gd name="connsiteX29" fmla="*/ 2981576 w 6107804"/>
                <a:gd name="connsiteY29" fmla="*/ 5635560 h 6008737"/>
                <a:gd name="connsiteX30" fmla="*/ 2463547 w 6107804"/>
                <a:gd name="connsiteY30" fmla="*/ 5552280 h 6008737"/>
                <a:gd name="connsiteX31" fmla="*/ 2338135 w 6107804"/>
                <a:gd name="connsiteY31" fmla="*/ 5515673 h 6008737"/>
                <a:gd name="connsiteX32" fmla="*/ 2214992 w 6107804"/>
                <a:gd name="connsiteY32" fmla="*/ 5472948 h 6008737"/>
                <a:gd name="connsiteX33" fmla="*/ 2154407 w 6107804"/>
                <a:gd name="connsiteY33" fmla="*/ 5449464 h 6008737"/>
                <a:gd name="connsiteX34" fmla="*/ 2094217 w 6107804"/>
                <a:gd name="connsiteY34" fmla="*/ 5424894 h 6008737"/>
                <a:gd name="connsiteX35" fmla="*/ 2064122 w 6107804"/>
                <a:gd name="connsiteY35" fmla="*/ 5412659 h 6008737"/>
                <a:gd name="connsiteX36" fmla="*/ 2034718 w 6107804"/>
                <a:gd name="connsiteY36" fmla="*/ 5398845 h 6008737"/>
                <a:gd name="connsiteX37" fmla="*/ 1976008 w 6107804"/>
                <a:gd name="connsiteY37" fmla="*/ 5371316 h 6008737"/>
                <a:gd name="connsiteX38" fmla="*/ 1151208 w 6107804"/>
                <a:gd name="connsiteY38" fmla="*/ 4764384 h 6008737"/>
                <a:gd name="connsiteX39" fmla="*/ 619661 w 6107804"/>
                <a:gd name="connsiteY39" fmla="*/ 3903173 h 6008737"/>
                <a:gd name="connsiteX40" fmla="*/ 485467 w 6107804"/>
                <a:gd name="connsiteY40" fmla="*/ 3416325 h 6008737"/>
                <a:gd name="connsiteX41" fmla="*/ 443531 w 6107804"/>
                <a:gd name="connsiteY41" fmla="*/ 2913393 h 6008737"/>
                <a:gd name="connsiteX42" fmla="*/ 492177 w 6107804"/>
                <a:gd name="connsiteY42" fmla="*/ 2410461 h 6008737"/>
                <a:gd name="connsiteX43" fmla="*/ 633968 w 6107804"/>
                <a:gd name="connsiteY43" fmla="*/ 1923909 h 6008737"/>
                <a:gd name="connsiteX44" fmla="*/ 1169067 w 6107804"/>
                <a:gd name="connsiteY44" fmla="*/ 1051845 h 6008737"/>
                <a:gd name="connsiteX45" fmla="*/ 2008274 w 6107804"/>
                <a:gd name="connsiteY45" fmla="*/ 423007 h 6008737"/>
                <a:gd name="connsiteX46" fmla="*/ 2069352 w 6107804"/>
                <a:gd name="connsiteY46" fmla="*/ 395873 h 6008737"/>
                <a:gd name="connsiteX47" fmla="*/ 2130923 w 6107804"/>
                <a:gd name="connsiteY47" fmla="*/ 369626 h 6008737"/>
                <a:gd name="connsiteX48" fmla="*/ 2193580 w 6107804"/>
                <a:gd name="connsiteY48" fmla="*/ 345846 h 6008737"/>
                <a:gd name="connsiteX49" fmla="*/ 2256730 w 6107804"/>
                <a:gd name="connsiteY49" fmla="*/ 323053 h 6008737"/>
                <a:gd name="connsiteX50" fmla="*/ 2320670 w 6107804"/>
                <a:gd name="connsiteY50" fmla="*/ 302529 h 6008737"/>
                <a:gd name="connsiteX51" fmla="*/ 2385004 w 6107804"/>
                <a:gd name="connsiteY51" fmla="*/ 283090 h 6008737"/>
                <a:gd name="connsiteX52" fmla="*/ 2450127 w 6107804"/>
                <a:gd name="connsiteY52" fmla="*/ 266119 h 6008737"/>
                <a:gd name="connsiteX53" fmla="*/ 2482788 w 6107804"/>
                <a:gd name="connsiteY53" fmla="*/ 257732 h 6008737"/>
                <a:gd name="connsiteX54" fmla="*/ 2499069 w 6107804"/>
                <a:gd name="connsiteY54" fmla="*/ 253587 h 6008737"/>
                <a:gd name="connsiteX55" fmla="*/ 2515547 w 6107804"/>
                <a:gd name="connsiteY55" fmla="*/ 250233 h 6008737"/>
                <a:gd name="connsiteX56" fmla="*/ 3051337 w 6107804"/>
                <a:gd name="connsiteY56" fmla="*/ 190832 h 6008737"/>
                <a:gd name="connsiteX57" fmla="*/ 3584364 w 6107804"/>
                <a:gd name="connsiteY57" fmla="*/ 263257 h 6008737"/>
                <a:gd name="connsiteX58" fmla="*/ 3839431 w 6107804"/>
                <a:gd name="connsiteY58" fmla="*/ 348313 h 6008737"/>
                <a:gd name="connsiteX59" fmla="*/ 4082756 w 6107804"/>
                <a:gd name="connsiteY59" fmla="*/ 460700 h 6008737"/>
                <a:gd name="connsiteX60" fmla="*/ 4312663 w 6107804"/>
                <a:gd name="connsiteY60" fmla="*/ 596374 h 6008737"/>
                <a:gd name="connsiteX61" fmla="*/ 4527768 w 6107804"/>
                <a:gd name="connsiteY61" fmla="*/ 752474 h 6008737"/>
                <a:gd name="connsiteX62" fmla="*/ 4728072 w 6107804"/>
                <a:gd name="connsiteY62" fmla="*/ 924952 h 6008737"/>
                <a:gd name="connsiteX63" fmla="*/ 4912589 w 6107804"/>
                <a:gd name="connsiteY63" fmla="*/ 1112232 h 6008737"/>
                <a:gd name="connsiteX64" fmla="*/ 5081911 w 6107804"/>
                <a:gd name="connsiteY64" fmla="*/ 1311352 h 6008737"/>
                <a:gd name="connsiteX65" fmla="*/ 5234852 w 6107804"/>
                <a:gd name="connsiteY65" fmla="*/ 1521327 h 6008737"/>
                <a:gd name="connsiteX66" fmla="*/ 5371020 w 6107804"/>
                <a:gd name="connsiteY66" fmla="*/ 1740774 h 6008737"/>
                <a:gd name="connsiteX67" fmla="*/ 5489229 w 6107804"/>
                <a:gd name="connsiteY67" fmla="*/ 1968607 h 6008737"/>
                <a:gd name="connsiteX68" fmla="*/ 5663681 w 6107804"/>
                <a:gd name="connsiteY68" fmla="*/ 2446773 h 6008737"/>
                <a:gd name="connsiteX69" fmla="*/ 5715385 w 6107804"/>
                <a:gd name="connsiteY69" fmla="*/ 2694736 h 6008737"/>
                <a:gd name="connsiteX70" fmla="*/ 5724266 w 6107804"/>
                <a:gd name="connsiteY70" fmla="*/ 2757393 h 6008737"/>
                <a:gd name="connsiteX71" fmla="*/ 5731469 w 6107804"/>
                <a:gd name="connsiteY71" fmla="*/ 2820247 h 6008737"/>
                <a:gd name="connsiteX72" fmla="*/ 5737291 w 6107804"/>
                <a:gd name="connsiteY72" fmla="*/ 2883200 h 6008737"/>
                <a:gd name="connsiteX73" fmla="*/ 5741139 w 6107804"/>
                <a:gd name="connsiteY73" fmla="*/ 2946350 h 6008737"/>
                <a:gd name="connsiteX74" fmla="*/ 5738376 w 6107804"/>
                <a:gd name="connsiteY74" fmla="*/ 3199542 h 6008737"/>
                <a:gd name="connsiteX75" fmla="*/ 5733442 w 6107804"/>
                <a:gd name="connsiteY75" fmla="*/ 3262890 h 600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6107804" h="6008737">
                  <a:moveTo>
                    <a:pt x="3053902" y="0"/>
                  </a:moveTo>
                  <a:cubicBezTo>
                    <a:pt x="1367300" y="0"/>
                    <a:pt x="0" y="1345098"/>
                    <a:pt x="0" y="3004369"/>
                  </a:cubicBezTo>
                  <a:cubicBezTo>
                    <a:pt x="0" y="4663639"/>
                    <a:pt x="1367300" y="6008738"/>
                    <a:pt x="3053902" y="6008738"/>
                  </a:cubicBezTo>
                  <a:cubicBezTo>
                    <a:pt x="4740505" y="6008738"/>
                    <a:pt x="6107804" y="4663639"/>
                    <a:pt x="6107804" y="3004369"/>
                  </a:cubicBezTo>
                  <a:cubicBezTo>
                    <a:pt x="6107804" y="1345098"/>
                    <a:pt x="4740505" y="0"/>
                    <a:pt x="3053902" y="0"/>
                  </a:cubicBezTo>
                  <a:close/>
                  <a:moveTo>
                    <a:pt x="5733442" y="3262890"/>
                  </a:moveTo>
                  <a:lnTo>
                    <a:pt x="5726634" y="3326040"/>
                  </a:lnTo>
                  <a:lnTo>
                    <a:pt x="5717556" y="3388993"/>
                  </a:lnTo>
                  <a:cubicBezTo>
                    <a:pt x="5714596" y="3410010"/>
                    <a:pt x="5710353" y="3430830"/>
                    <a:pt x="5706801" y="3451847"/>
                  </a:cubicBezTo>
                  <a:cubicBezTo>
                    <a:pt x="5691013" y="3535422"/>
                    <a:pt x="5671081" y="3618800"/>
                    <a:pt x="5644342" y="3698034"/>
                  </a:cubicBezTo>
                  <a:cubicBezTo>
                    <a:pt x="5617601" y="3777267"/>
                    <a:pt x="5584349" y="3852949"/>
                    <a:pt x="5539453" y="3919651"/>
                  </a:cubicBezTo>
                  <a:cubicBezTo>
                    <a:pt x="5495248" y="3987044"/>
                    <a:pt x="5438511" y="4044274"/>
                    <a:pt x="5370625" y="4093906"/>
                  </a:cubicBezTo>
                  <a:cubicBezTo>
                    <a:pt x="5303034" y="4143834"/>
                    <a:pt x="5224788" y="4186362"/>
                    <a:pt x="5145949" y="4231751"/>
                  </a:cubicBezTo>
                  <a:cubicBezTo>
                    <a:pt x="4986692" y="4320655"/>
                    <a:pt x="4829803" y="4427813"/>
                    <a:pt x="4699161" y="4557961"/>
                  </a:cubicBezTo>
                  <a:cubicBezTo>
                    <a:pt x="4665909" y="4590326"/>
                    <a:pt x="4634728" y="4622888"/>
                    <a:pt x="4603646" y="4655745"/>
                  </a:cubicBezTo>
                  <a:lnTo>
                    <a:pt x="4510994" y="4754615"/>
                  </a:lnTo>
                  <a:cubicBezTo>
                    <a:pt x="4449619" y="4820626"/>
                    <a:pt x="4388936" y="4886836"/>
                    <a:pt x="4327463" y="4952058"/>
                  </a:cubicBezTo>
                  <a:cubicBezTo>
                    <a:pt x="4296776" y="4984718"/>
                    <a:pt x="4266089" y="5017181"/>
                    <a:pt x="4235008" y="5049250"/>
                  </a:cubicBezTo>
                  <a:cubicBezTo>
                    <a:pt x="4203926" y="5081318"/>
                    <a:pt x="4172351" y="5112794"/>
                    <a:pt x="4140479" y="5143778"/>
                  </a:cubicBezTo>
                  <a:cubicBezTo>
                    <a:pt x="4076935" y="5205941"/>
                    <a:pt x="4011120" y="5265441"/>
                    <a:pt x="3942444" y="5320795"/>
                  </a:cubicBezTo>
                  <a:cubicBezTo>
                    <a:pt x="3873966" y="5376348"/>
                    <a:pt x="3801738" y="5426375"/>
                    <a:pt x="3726550" y="5470383"/>
                  </a:cubicBezTo>
                  <a:cubicBezTo>
                    <a:pt x="3651164" y="5513897"/>
                    <a:pt x="3572424" y="5550800"/>
                    <a:pt x="3490921" y="5578330"/>
                  </a:cubicBezTo>
                  <a:cubicBezTo>
                    <a:pt x="3470595" y="5585434"/>
                    <a:pt x="3449775" y="5590960"/>
                    <a:pt x="3429349" y="5597374"/>
                  </a:cubicBezTo>
                  <a:cubicBezTo>
                    <a:pt x="3408629" y="5602998"/>
                    <a:pt x="3387710" y="5607833"/>
                    <a:pt x="3366989" y="5613062"/>
                  </a:cubicBezTo>
                  <a:cubicBezTo>
                    <a:pt x="3345873" y="5617108"/>
                    <a:pt x="3324856" y="5621252"/>
                    <a:pt x="3303838" y="5625002"/>
                  </a:cubicBezTo>
                  <a:cubicBezTo>
                    <a:pt x="3282526" y="5627764"/>
                    <a:pt x="3261410" y="5631119"/>
                    <a:pt x="3240195" y="5633487"/>
                  </a:cubicBezTo>
                  <a:cubicBezTo>
                    <a:pt x="3218783" y="5635165"/>
                    <a:pt x="3197569" y="5637533"/>
                    <a:pt x="3176157" y="5638717"/>
                  </a:cubicBezTo>
                  <a:cubicBezTo>
                    <a:pt x="3154745" y="5639309"/>
                    <a:pt x="3133333" y="5640592"/>
                    <a:pt x="3111921" y="5640789"/>
                  </a:cubicBezTo>
                  <a:cubicBezTo>
                    <a:pt x="3090411" y="5640395"/>
                    <a:pt x="3069098" y="5640395"/>
                    <a:pt x="3047488" y="5639803"/>
                  </a:cubicBezTo>
                  <a:lnTo>
                    <a:pt x="2981576" y="5635560"/>
                  </a:lnTo>
                  <a:cubicBezTo>
                    <a:pt x="2805939" y="5624509"/>
                    <a:pt x="2632276" y="5596190"/>
                    <a:pt x="2463547" y="5552280"/>
                  </a:cubicBezTo>
                  <a:lnTo>
                    <a:pt x="2338135" y="5515673"/>
                  </a:lnTo>
                  <a:cubicBezTo>
                    <a:pt x="2296791" y="5502254"/>
                    <a:pt x="2256039" y="5486960"/>
                    <a:pt x="2214992" y="5472948"/>
                  </a:cubicBezTo>
                  <a:cubicBezTo>
                    <a:pt x="2194369" y="5466337"/>
                    <a:pt x="2174438" y="5457555"/>
                    <a:pt x="2154407" y="5449464"/>
                  </a:cubicBezTo>
                  <a:lnTo>
                    <a:pt x="2094217" y="5424894"/>
                  </a:lnTo>
                  <a:lnTo>
                    <a:pt x="2064122" y="5412659"/>
                  </a:lnTo>
                  <a:lnTo>
                    <a:pt x="2034718" y="5398845"/>
                  </a:lnTo>
                  <a:lnTo>
                    <a:pt x="1976008" y="5371316"/>
                  </a:lnTo>
                  <a:cubicBezTo>
                    <a:pt x="1664895" y="5221137"/>
                    <a:pt x="1383087" y="5015208"/>
                    <a:pt x="1151208" y="4764384"/>
                  </a:cubicBezTo>
                  <a:cubicBezTo>
                    <a:pt x="919328" y="4513559"/>
                    <a:pt x="739844" y="4218529"/>
                    <a:pt x="619661" y="3903173"/>
                  </a:cubicBezTo>
                  <a:cubicBezTo>
                    <a:pt x="560063" y="3745298"/>
                    <a:pt x="514180" y="3582291"/>
                    <a:pt x="485467" y="3416325"/>
                  </a:cubicBezTo>
                  <a:cubicBezTo>
                    <a:pt x="456457" y="3250457"/>
                    <a:pt x="442248" y="3082024"/>
                    <a:pt x="443531" y="2913393"/>
                  </a:cubicBezTo>
                  <a:cubicBezTo>
                    <a:pt x="444419" y="2744763"/>
                    <a:pt x="460700" y="2576329"/>
                    <a:pt x="492177" y="2410461"/>
                  </a:cubicBezTo>
                  <a:cubicBezTo>
                    <a:pt x="523752" y="2244593"/>
                    <a:pt x="572200" y="2081784"/>
                    <a:pt x="633968" y="1923909"/>
                  </a:cubicBezTo>
                  <a:cubicBezTo>
                    <a:pt x="757802" y="1607961"/>
                    <a:pt x="937385" y="1310563"/>
                    <a:pt x="1169067" y="1051845"/>
                  </a:cubicBezTo>
                  <a:cubicBezTo>
                    <a:pt x="1400059" y="793225"/>
                    <a:pt x="1684826" y="573482"/>
                    <a:pt x="2008274" y="423007"/>
                  </a:cubicBezTo>
                  <a:lnTo>
                    <a:pt x="2069352" y="395873"/>
                  </a:lnTo>
                  <a:cubicBezTo>
                    <a:pt x="2089777" y="386992"/>
                    <a:pt x="2109906" y="377125"/>
                    <a:pt x="2130923" y="369626"/>
                  </a:cubicBezTo>
                  <a:lnTo>
                    <a:pt x="2193580" y="345846"/>
                  </a:lnTo>
                  <a:cubicBezTo>
                    <a:pt x="2214597" y="338149"/>
                    <a:pt x="2235220" y="329466"/>
                    <a:pt x="2256730" y="323053"/>
                  </a:cubicBezTo>
                  <a:lnTo>
                    <a:pt x="2320670" y="302529"/>
                  </a:lnTo>
                  <a:cubicBezTo>
                    <a:pt x="2342081" y="295918"/>
                    <a:pt x="2363197" y="288221"/>
                    <a:pt x="2385004" y="283090"/>
                  </a:cubicBezTo>
                  <a:lnTo>
                    <a:pt x="2450127" y="266119"/>
                  </a:lnTo>
                  <a:lnTo>
                    <a:pt x="2482788" y="257732"/>
                  </a:lnTo>
                  <a:lnTo>
                    <a:pt x="2499069" y="253587"/>
                  </a:lnTo>
                  <a:lnTo>
                    <a:pt x="2515547" y="250233"/>
                  </a:lnTo>
                  <a:cubicBezTo>
                    <a:pt x="2690986" y="211257"/>
                    <a:pt x="2871063" y="191424"/>
                    <a:pt x="3051337" y="190832"/>
                  </a:cubicBezTo>
                  <a:cubicBezTo>
                    <a:pt x="3231315" y="190635"/>
                    <a:pt x="3410997" y="216585"/>
                    <a:pt x="3584364" y="263257"/>
                  </a:cubicBezTo>
                  <a:cubicBezTo>
                    <a:pt x="3671096" y="286445"/>
                    <a:pt x="3756250" y="315159"/>
                    <a:pt x="3839431" y="348313"/>
                  </a:cubicBezTo>
                  <a:cubicBezTo>
                    <a:pt x="3922809" y="380973"/>
                    <a:pt x="4003818" y="419159"/>
                    <a:pt x="4082756" y="460700"/>
                  </a:cubicBezTo>
                  <a:cubicBezTo>
                    <a:pt x="4161793" y="502044"/>
                    <a:pt x="4238264" y="547926"/>
                    <a:pt x="4312663" y="596374"/>
                  </a:cubicBezTo>
                  <a:cubicBezTo>
                    <a:pt x="4386864" y="645217"/>
                    <a:pt x="4458500" y="697612"/>
                    <a:pt x="4527768" y="752474"/>
                  </a:cubicBezTo>
                  <a:cubicBezTo>
                    <a:pt x="4597036" y="807335"/>
                    <a:pt x="4663837" y="864960"/>
                    <a:pt x="4728072" y="924952"/>
                  </a:cubicBezTo>
                  <a:cubicBezTo>
                    <a:pt x="4792406" y="984846"/>
                    <a:pt x="4853484" y="1047898"/>
                    <a:pt x="4912589" y="1112232"/>
                  </a:cubicBezTo>
                  <a:cubicBezTo>
                    <a:pt x="4971595" y="1176764"/>
                    <a:pt x="5028134" y="1243170"/>
                    <a:pt x="5081911" y="1311352"/>
                  </a:cubicBezTo>
                  <a:cubicBezTo>
                    <a:pt x="5135292" y="1379930"/>
                    <a:pt x="5186700" y="1449691"/>
                    <a:pt x="5234852" y="1521327"/>
                  </a:cubicBezTo>
                  <a:cubicBezTo>
                    <a:pt x="5283103" y="1592963"/>
                    <a:pt x="5328887" y="1665980"/>
                    <a:pt x="5371020" y="1740774"/>
                  </a:cubicBezTo>
                  <a:cubicBezTo>
                    <a:pt x="5413547" y="1815370"/>
                    <a:pt x="5452917" y="1891446"/>
                    <a:pt x="5489229" y="1968607"/>
                  </a:cubicBezTo>
                  <a:cubicBezTo>
                    <a:pt x="5561654" y="2123227"/>
                    <a:pt x="5620266" y="2283273"/>
                    <a:pt x="5663681" y="2446773"/>
                  </a:cubicBezTo>
                  <a:cubicBezTo>
                    <a:pt x="5684896" y="2528670"/>
                    <a:pt x="5702163" y="2611358"/>
                    <a:pt x="5715385" y="2694736"/>
                  </a:cubicBezTo>
                  <a:cubicBezTo>
                    <a:pt x="5718641" y="2715555"/>
                    <a:pt x="5722095" y="2736375"/>
                    <a:pt x="5724266" y="2757393"/>
                  </a:cubicBezTo>
                  <a:cubicBezTo>
                    <a:pt x="5726634" y="2778311"/>
                    <a:pt x="5729791" y="2799229"/>
                    <a:pt x="5731469" y="2820247"/>
                  </a:cubicBezTo>
                  <a:cubicBezTo>
                    <a:pt x="5733343" y="2841264"/>
                    <a:pt x="5735613" y="2862182"/>
                    <a:pt x="5737291" y="2883200"/>
                  </a:cubicBezTo>
                  <a:lnTo>
                    <a:pt x="5741139" y="2946350"/>
                  </a:lnTo>
                  <a:cubicBezTo>
                    <a:pt x="5744493" y="3030616"/>
                    <a:pt x="5744395" y="3115177"/>
                    <a:pt x="5738376" y="3199542"/>
                  </a:cubicBezTo>
                  <a:cubicBezTo>
                    <a:pt x="5736600" y="3220658"/>
                    <a:pt x="5736008" y="3241872"/>
                    <a:pt x="5733442" y="3262890"/>
                  </a:cubicBezTo>
                  <a:close/>
                </a:path>
              </a:pathLst>
            </a:custGeom>
            <a:ln w="9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AE9251B6-D4CB-40D0-8C5B-9D3F6BE03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13906" y="0"/>
              <a:ext cx="7277789" cy="6253859"/>
            </a:xfrm>
            <a:custGeom>
              <a:avLst/>
              <a:gdLst>
                <a:gd name="connsiteX0" fmla="*/ 0 w 7277789"/>
                <a:gd name="connsiteY0" fmla="*/ 0 h 6253859"/>
                <a:gd name="connsiteX1" fmla="*/ 7277789 w 7277789"/>
                <a:gd name="connsiteY1" fmla="*/ 0 h 6253859"/>
                <a:gd name="connsiteX2" fmla="*/ 7277789 w 7277789"/>
                <a:gd name="connsiteY2" fmla="*/ 6253859 h 6253859"/>
                <a:gd name="connsiteX3" fmla="*/ 4878117 w 7277789"/>
                <a:gd name="connsiteY3" fmla="*/ 6253859 h 6253859"/>
                <a:gd name="connsiteX4" fmla="*/ 5143664 w 7277789"/>
                <a:gd name="connsiteY4" fmla="*/ 6125938 h 6253859"/>
                <a:gd name="connsiteX5" fmla="*/ 6795802 w 7277789"/>
                <a:gd name="connsiteY5" fmla="*/ 3350052 h 6253859"/>
                <a:gd name="connsiteX6" fmla="*/ 3638894 w 7277789"/>
                <a:gd name="connsiteY6" fmla="*/ 193144 h 6253859"/>
                <a:gd name="connsiteX7" fmla="*/ 481986 w 7277789"/>
                <a:gd name="connsiteY7" fmla="*/ 3350052 h 6253859"/>
                <a:gd name="connsiteX8" fmla="*/ 2134125 w 7277789"/>
                <a:gd name="connsiteY8" fmla="*/ 6125938 h 6253859"/>
                <a:gd name="connsiteX9" fmla="*/ 2399672 w 7277789"/>
                <a:gd name="connsiteY9" fmla="*/ 6253859 h 6253859"/>
                <a:gd name="connsiteX10" fmla="*/ 0 w 7277789"/>
                <a:gd name="connsiteY10" fmla="*/ 6253859 h 625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77789" h="6253859">
                  <a:moveTo>
                    <a:pt x="0" y="0"/>
                  </a:moveTo>
                  <a:lnTo>
                    <a:pt x="7277789" y="0"/>
                  </a:lnTo>
                  <a:lnTo>
                    <a:pt x="7277789" y="6253859"/>
                  </a:lnTo>
                  <a:lnTo>
                    <a:pt x="4878117" y="6253859"/>
                  </a:lnTo>
                  <a:lnTo>
                    <a:pt x="5143664" y="6125938"/>
                  </a:lnTo>
                  <a:cubicBezTo>
                    <a:pt x="6127752" y="5591350"/>
                    <a:pt x="6795802" y="4548717"/>
                    <a:pt x="6795802" y="3350052"/>
                  </a:cubicBezTo>
                  <a:cubicBezTo>
                    <a:pt x="6795802" y="1606540"/>
                    <a:pt x="5382406" y="193144"/>
                    <a:pt x="3638894" y="193144"/>
                  </a:cubicBezTo>
                  <a:cubicBezTo>
                    <a:pt x="1895382" y="193144"/>
                    <a:pt x="481986" y="1606540"/>
                    <a:pt x="481986" y="3350052"/>
                  </a:cubicBezTo>
                  <a:cubicBezTo>
                    <a:pt x="481986" y="4548717"/>
                    <a:pt x="1150037" y="5591350"/>
                    <a:pt x="2134125" y="6125938"/>
                  </a:cubicBezTo>
                  <a:lnTo>
                    <a:pt x="2399672" y="6253859"/>
                  </a:lnTo>
                  <a:lnTo>
                    <a:pt x="0" y="625385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114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DEB374-A1D0-48A1-B178-959E6F243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478"/>
            <a:ext cx="6378162" cy="6858478"/>
          </a:xfrm>
          <a:custGeom>
            <a:avLst/>
            <a:gdLst>
              <a:gd name="connsiteX0" fmla="*/ 0 w 6378162"/>
              <a:gd name="connsiteY0" fmla="*/ 6858478 h 6858478"/>
              <a:gd name="connsiteX1" fmla="*/ 6378162 w 6378162"/>
              <a:gd name="connsiteY1" fmla="*/ 6858478 h 6858478"/>
              <a:gd name="connsiteX2" fmla="*/ 3201787 w 6378162"/>
              <a:gd name="connsiteY2" fmla="*/ 0 h 6858478"/>
              <a:gd name="connsiteX3" fmla="*/ 3196210 w 6378162"/>
              <a:gd name="connsiteY3" fmla="*/ 0 h 6858478"/>
              <a:gd name="connsiteX4" fmla="*/ 2129982 w 6378162"/>
              <a:gd name="connsiteY4" fmla="*/ 0 h 6858478"/>
              <a:gd name="connsiteX5" fmla="*/ 0 w 6378162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78162" h="6858478">
                <a:moveTo>
                  <a:pt x="0" y="6858478"/>
                </a:moveTo>
                <a:lnTo>
                  <a:pt x="6378162" y="6858478"/>
                </a:lnTo>
                <a:lnTo>
                  <a:pt x="3201787" y="0"/>
                </a:lnTo>
                <a:lnTo>
                  <a:pt x="3196210" y="0"/>
                </a:lnTo>
                <a:lnTo>
                  <a:pt x="2129982" y="0"/>
                </a:lnTo>
                <a:lnTo>
                  <a:pt x="0" y="0"/>
                </a:lnTo>
                <a:close/>
              </a:path>
            </a:pathLst>
          </a:custGeom>
          <a:solidFill>
            <a:sysClr val="windowText" lastClr="000000">
              <a:lumMod val="85000"/>
              <a:lumOff val="15000"/>
              <a:alpha val="7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D92A3ED-9854-4AD9-88FB-0EC89C93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478"/>
            <a:ext cx="5972343" cy="6858478"/>
          </a:xfrm>
          <a:custGeom>
            <a:avLst/>
            <a:gdLst>
              <a:gd name="connsiteX0" fmla="*/ 0 w 5972343"/>
              <a:gd name="connsiteY0" fmla="*/ 6858478 h 6858478"/>
              <a:gd name="connsiteX1" fmla="*/ 5972343 w 5972343"/>
              <a:gd name="connsiteY1" fmla="*/ 6858478 h 6858478"/>
              <a:gd name="connsiteX2" fmla="*/ 2795968 w 5972343"/>
              <a:gd name="connsiteY2" fmla="*/ 0 h 6858478"/>
              <a:gd name="connsiteX3" fmla="*/ 2790391 w 5972343"/>
              <a:gd name="connsiteY3" fmla="*/ 0 h 6858478"/>
              <a:gd name="connsiteX4" fmla="*/ 1724163 w 5972343"/>
              <a:gd name="connsiteY4" fmla="*/ 0 h 6858478"/>
              <a:gd name="connsiteX5" fmla="*/ 0 w 5972343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72343" h="6858478">
                <a:moveTo>
                  <a:pt x="0" y="6858478"/>
                </a:moveTo>
                <a:lnTo>
                  <a:pt x="5972343" y="6858478"/>
                </a:lnTo>
                <a:lnTo>
                  <a:pt x="2795968" y="0"/>
                </a:lnTo>
                <a:lnTo>
                  <a:pt x="2790391" y="0"/>
                </a:lnTo>
                <a:lnTo>
                  <a:pt x="1724163" y="0"/>
                </a:lnTo>
                <a:lnTo>
                  <a:pt x="0" y="0"/>
                </a:lnTo>
                <a:close/>
              </a:path>
            </a:pathLst>
          </a:cu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E4F82-8778-4E52-B733-0F6AD50A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91773"/>
            <a:ext cx="3276601" cy="302805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All about Exit Tickets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D0884B-8083-4CD6-988A-3A8EFD1771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278816"/>
              </p:ext>
            </p:extLst>
          </p:nvPr>
        </p:nvGraphicFramePr>
        <p:xfrm>
          <a:off x="5972340" y="405442"/>
          <a:ext cx="5509344" cy="503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6472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Unified PE</vt:lpstr>
      <vt:lpstr>Agenda:</vt:lpstr>
      <vt:lpstr>Learning Goal:</vt:lpstr>
      <vt:lpstr>Vocabulary </vt:lpstr>
      <vt:lpstr>Activity: What’s wrong with my posture??</vt:lpstr>
      <vt:lpstr>All about Exit Tickets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1</cp:revision>
  <dcterms:created xsi:type="dcterms:W3CDTF">2020-09-10T13:58:35Z</dcterms:created>
  <dcterms:modified xsi:type="dcterms:W3CDTF">2020-09-10T13:58:40Z</dcterms:modified>
</cp:coreProperties>
</file>