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96f84b59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96f84b59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V1GM" TargetMode="External"/><Relationship Id="rId20" Type="http://schemas.openxmlformats.org/officeDocument/2006/relationships/hyperlink" Target="https://www.youtube.com/watch?v=RfRbo9IBEzg" TargetMode="External"/><Relationship Id="rId42" Type="http://schemas.openxmlformats.org/officeDocument/2006/relationships/hyperlink" Target="https://safeyoutube.net/w/h2GM" TargetMode="External"/><Relationship Id="rId41" Type="http://schemas.openxmlformats.org/officeDocument/2006/relationships/hyperlink" Target="https://safeyoutube.net/w/h2GM" TargetMode="External"/><Relationship Id="rId22" Type="http://schemas.openxmlformats.org/officeDocument/2006/relationships/image" Target="../media/image1.png"/><Relationship Id="rId21" Type="http://schemas.openxmlformats.org/officeDocument/2006/relationships/image" Target="../media/image3.png"/><Relationship Id="rId24" Type="http://schemas.openxmlformats.org/officeDocument/2006/relationships/image" Target="../media/image7.png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6.png"/><Relationship Id="rId9" Type="http://schemas.openxmlformats.org/officeDocument/2006/relationships/image" Target="../media/image17.png"/><Relationship Id="rId26" Type="http://schemas.openxmlformats.org/officeDocument/2006/relationships/image" Target="../media/image26.png"/><Relationship Id="rId25" Type="http://schemas.openxmlformats.org/officeDocument/2006/relationships/image" Target="../media/image14.png"/><Relationship Id="rId28" Type="http://schemas.openxmlformats.org/officeDocument/2006/relationships/image" Target="../media/image24.png"/><Relationship Id="rId27" Type="http://schemas.openxmlformats.org/officeDocument/2006/relationships/hyperlink" Target="https://www.youtube.com/watch?v=U50xNVoHB5c" TargetMode="External"/><Relationship Id="rId5" Type="http://schemas.openxmlformats.org/officeDocument/2006/relationships/image" Target="../media/image10.png"/><Relationship Id="rId6" Type="http://schemas.openxmlformats.org/officeDocument/2006/relationships/hyperlink" Target="https://safeyoutube.net/w/F0GM" TargetMode="External"/><Relationship Id="rId29" Type="http://schemas.openxmlformats.org/officeDocument/2006/relationships/image" Target="../media/image25.png"/><Relationship Id="rId7" Type="http://schemas.openxmlformats.org/officeDocument/2006/relationships/image" Target="../media/image16.png"/><Relationship Id="rId8" Type="http://schemas.openxmlformats.org/officeDocument/2006/relationships/image" Target="../media/image12.png"/><Relationship Id="rId31" Type="http://schemas.openxmlformats.org/officeDocument/2006/relationships/image" Target="../media/image15.png"/><Relationship Id="rId30" Type="http://schemas.openxmlformats.org/officeDocument/2006/relationships/hyperlink" Target="https://www.youtube.com/watch?v=34lQEoXA39g" TargetMode="External"/><Relationship Id="rId11" Type="http://schemas.openxmlformats.org/officeDocument/2006/relationships/image" Target="../media/image4.png"/><Relationship Id="rId33" Type="http://schemas.openxmlformats.org/officeDocument/2006/relationships/image" Target="../media/image22.png"/><Relationship Id="rId10" Type="http://schemas.openxmlformats.org/officeDocument/2006/relationships/hyperlink" Target="https://www.youtube.com/watch?v=445EvmALB3s" TargetMode="External"/><Relationship Id="rId32" Type="http://schemas.openxmlformats.org/officeDocument/2006/relationships/image" Target="../media/image19.png"/><Relationship Id="rId13" Type="http://schemas.openxmlformats.org/officeDocument/2006/relationships/image" Target="../media/image9.png"/><Relationship Id="rId35" Type="http://schemas.openxmlformats.org/officeDocument/2006/relationships/image" Target="../media/image20.png"/><Relationship Id="rId12" Type="http://schemas.openxmlformats.org/officeDocument/2006/relationships/hyperlink" Target="https://www.youtube.com/watch?v=sZoh_KqhhVE" TargetMode="External"/><Relationship Id="rId34" Type="http://schemas.openxmlformats.org/officeDocument/2006/relationships/image" Target="../media/image23.png"/><Relationship Id="rId15" Type="http://schemas.openxmlformats.org/officeDocument/2006/relationships/image" Target="../media/image13.png"/><Relationship Id="rId37" Type="http://schemas.openxmlformats.org/officeDocument/2006/relationships/image" Target="../media/image21.png"/><Relationship Id="rId14" Type="http://schemas.openxmlformats.org/officeDocument/2006/relationships/hyperlink" Target="https://www.youtube.com/watch?v=OrN7seBrYXQ" TargetMode="External"/><Relationship Id="rId36" Type="http://schemas.openxmlformats.org/officeDocument/2006/relationships/image" Target="../media/image18.png"/><Relationship Id="rId17" Type="http://schemas.openxmlformats.org/officeDocument/2006/relationships/image" Target="../media/image11.png"/><Relationship Id="rId39" Type="http://schemas.openxmlformats.org/officeDocument/2006/relationships/hyperlink" Target="https://safeyoutube.net/w/O1GM" TargetMode="External"/><Relationship Id="rId16" Type="http://schemas.openxmlformats.org/officeDocument/2006/relationships/hyperlink" Target="https://www.youtube.com/watch?v=YECKJruC0DA" TargetMode="External"/><Relationship Id="rId38" Type="http://schemas.openxmlformats.org/officeDocument/2006/relationships/hyperlink" Target="https://safeyoutube.net/w/x1GM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www.youtube.com/watch?v=yGZFnrbhnM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28143" r="24492" t="68553"/>
          <a:stretch/>
        </p:blipFill>
        <p:spPr>
          <a:xfrm>
            <a:off x="239000" y="3643500"/>
            <a:ext cx="7807074" cy="15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941600" cy="4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1600" y="0"/>
            <a:ext cx="1941600" cy="4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3200" y="0"/>
            <a:ext cx="1941600" cy="4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4800" y="0"/>
            <a:ext cx="1941600" cy="4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0" l="0" r="29047" t="0"/>
          <a:stretch/>
        </p:blipFill>
        <p:spPr>
          <a:xfrm>
            <a:off x="7766400" y="0"/>
            <a:ext cx="1377601" cy="4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10394" l="4241" r="4158" t="10976"/>
          <a:stretch/>
        </p:blipFill>
        <p:spPr>
          <a:xfrm>
            <a:off x="7216300" y="542751"/>
            <a:ext cx="1149075" cy="1557814"/>
          </a:xfrm>
          <a:prstGeom prst="rect">
            <a:avLst/>
          </a:prstGeom>
          <a:noFill/>
          <a:ln cap="flat" cmpd="sng" w="114300">
            <a:solidFill>
              <a:srgbClr val="5B0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47362" y="542750"/>
            <a:ext cx="1377600" cy="137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0" l="16962" r="13776" t="0"/>
          <a:stretch/>
        </p:blipFill>
        <p:spPr>
          <a:xfrm>
            <a:off x="5558625" y="377450"/>
            <a:ext cx="1415250" cy="377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9">
            <a:alphaModFix/>
          </a:blip>
          <a:srcRect b="0" l="16962" r="13776" t="0"/>
          <a:stretch/>
        </p:blipFill>
        <p:spPr>
          <a:xfrm>
            <a:off x="1698450" y="377450"/>
            <a:ext cx="1415250" cy="377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61125" y="618975"/>
            <a:ext cx="886300" cy="52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37325" y="3208575"/>
            <a:ext cx="933250" cy="5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01750" y="3247600"/>
            <a:ext cx="933250" cy="48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813525" y="1271837"/>
            <a:ext cx="933250" cy="5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80162" y="1913775"/>
            <a:ext cx="859075" cy="52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813525" y="618975"/>
            <a:ext cx="933250" cy="52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802550" y="1157700"/>
            <a:ext cx="1202800" cy="7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384221" y="2861201"/>
            <a:ext cx="2317792" cy="189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13495" y="1905300"/>
            <a:ext cx="933250" cy="58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116002" y="3855950"/>
            <a:ext cx="1149075" cy="1337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558624" y="3717610"/>
            <a:ext cx="1202800" cy="16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797475" y="2568561"/>
            <a:ext cx="975450" cy="48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9">
            <a:alphaModFix/>
          </a:blip>
          <a:srcRect b="0" l="15404" r="13080" t="6916"/>
          <a:stretch/>
        </p:blipFill>
        <p:spPr>
          <a:xfrm>
            <a:off x="-83462" y="2662602"/>
            <a:ext cx="1827825" cy="2805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941600" y="2561175"/>
            <a:ext cx="933262" cy="52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32">
            <a:alphaModFix/>
          </a:blip>
          <a:srcRect b="0" l="32271" r="45826" t="29383"/>
          <a:stretch/>
        </p:blipFill>
        <p:spPr>
          <a:xfrm>
            <a:off x="3189950" y="2441022"/>
            <a:ext cx="684875" cy="167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950689" y="1870414"/>
            <a:ext cx="1106150" cy="7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506853" y="2054900"/>
            <a:ext cx="2245373" cy="210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257702" y="3734863"/>
            <a:ext cx="886300" cy="13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 flipH="1" rot="-1913457">
            <a:off x="3155829" y="3238137"/>
            <a:ext cx="3259417" cy="331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442424" y="4290127"/>
            <a:ext cx="374225" cy="3090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86750" y="495750"/>
            <a:ext cx="1487400" cy="21006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This week: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  <a:hlinkClick r:id="rId3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SHORT  O</a:t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  <a:hlinkClick r:id="rId3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SEQUENCE</a:t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  <a:hlinkClick r:id="rId4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VERBS</a:t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  <a:hlinkClick r:id="rId4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Long Ago</a:t>
            </a:r>
            <a:r>
              <a:rPr b="1" lang="en" u="sng">
                <a:solidFill>
                  <a:srgbClr val="0000FF"/>
                </a:solidFill>
                <a:latin typeface="Short Stack"/>
                <a:ea typeface="Short Stack"/>
                <a:cs typeface="Short Stack"/>
                <a:sym typeface="Short Stack"/>
                <a:hlinkClick r:id="rId4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and Today</a:t>
            </a:r>
            <a:endParaRPr b="1">
              <a:solidFill>
                <a:srgbClr val="0000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