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2.jpg"/><Relationship Id="rId20" Type="http://schemas.openxmlformats.org/officeDocument/2006/relationships/image" Target="../media/image14.jpg"/><Relationship Id="rId42" Type="http://schemas.openxmlformats.org/officeDocument/2006/relationships/image" Target="../media/image20.png"/><Relationship Id="rId41" Type="http://schemas.openxmlformats.org/officeDocument/2006/relationships/image" Target="../media/image21.png"/><Relationship Id="rId22" Type="http://schemas.openxmlformats.org/officeDocument/2006/relationships/image" Target="../media/image1.jpg"/><Relationship Id="rId44" Type="http://schemas.openxmlformats.org/officeDocument/2006/relationships/image" Target="../media/image19.png"/><Relationship Id="rId21" Type="http://schemas.openxmlformats.org/officeDocument/2006/relationships/hyperlink" Target="https://video.link/w/2gzpb" TargetMode="External"/><Relationship Id="rId43" Type="http://schemas.openxmlformats.org/officeDocument/2006/relationships/image" Target="../media/image23.png"/><Relationship Id="rId24" Type="http://schemas.openxmlformats.org/officeDocument/2006/relationships/image" Target="../media/image17.jpg"/><Relationship Id="rId23" Type="http://schemas.openxmlformats.org/officeDocument/2006/relationships/hyperlink" Target="https://video.link/w/0hzpb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hyperlink" Target="https://video.link/w/20Bob" TargetMode="External"/><Relationship Id="rId26" Type="http://schemas.openxmlformats.org/officeDocument/2006/relationships/image" Target="../media/image10.jpg"/><Relationship Id="rId25" Type="http://schemas.openxmlformats.org/officeDocument/2006/relationships/hyperlink" Target="https://video.link/w/Dizpb" TargetMode="External"/><Relationship Id="rId28" Type="http://schemas.openxmlformats.org/officeDocument/2006/relationships/image" Target="../media/image2.jpg"/><Relationship Id="rId27" Type="http://schemas.openxmlformats.org/officeDocument/2006/relationships/hyperlink" Target="https://video.link/w/dkzpb" TargetMode="External"/><Relationship Id="rId5" Type="http://schemas.openxmlformats.org/officeDocument/2006/relationships/image" Target="../media/image26.png"/><Relationship Id="rId6" Type="http://schemas.openxmlformats.org/officeDocument/2006/relationships/image" Target="../media/image13.png"/><Relationship Id="rId29" Type="http://schemas.openxmlformats.org/officeDocument/2006/relationships/hyperlink" Target="https://video.link/w/ylzpb" TargetMode="External"/><Relationship Id="rId7" Type="http://schemas.openxmlformats.org/officeDocument/2006/relationships/image" Target="../media/image6.png"/><Relationship Id="rId8" Type="http://schemas.openxmlformats.org/officeDocument/2006/relationships/image" Target="../media/image18.png"/><Relationship Id="rId31" Type="http://schemas.openxmlformats.org/officeDocument/2006/relationships/hyperlink" Target="https://video.link/w/Hmzpb" TargetMode="External"/><Relationship Id="rId30" Type="http://schemas.openxmlformats.org/officeDocument/2006/relationships/image" Target="../media/image3.jpg"/><Relationship Id="rId11" Type="http://schemas.openxmlformats.org/officeDocument/2006/relationships/hyperlink" Target="https://video.link/w/A3Bob" TargetMode="External"/><Relationship Id="rId33" Type="http://schemas.openxmlformats.org/officeDocument/2006/relationships/hyperlink" Target="https://video.link/w/Pnzpb" TargetMode="External"/><Relationship Id="rId10" Type="http://schemas.openxmlformats.org/officeDocument/2006/relationships/image" Target="../media/image8.jpg"/><Relationship Id="rId32" Type="http://schemas.openxmlformats.org/officeDocument/2006/relationships/image" Target="../media/image16.jpg"/><Relationship Id="rId13" Type="http://schemas.openxmlformats.org/officeDocument/2006/relationships/hyperlink" Target="https://video.link/w/w5Bob" TargetMode="External"/><Relationship Id="rId35" Type="http://schemas.openxmlformats.org/officeDocument/2006/relationships/hyperlink" Target="https://video.link/w/1pzpb" TargetMode="External"/><Relationship Id="rId12" Type="http://schemas.openxmlformats.org/officeDocument/2006/relationships/image" Target="../media/image4.jpg"/><Relationship Id="rId34" Type="http://schemas.openxmlformats.org/officeDocument/2006/relationships/image" Target="../media/image11.jpg"/><Relationship Id="rId15" Type="http://schemas.openxmlformats.org/officeDocument/2006/relationships/hyperlink" Target="https://video.link/w/Vbzpb" TargetMode="External"/><Relationship Id="rId37" Type="http://schemas.openxmlformats.org/officeDocument/2006/relationships/hyperlink" Target="https://video.link/w/Dqzpb" TargetMode="External"/><Relationship Id="rId14" Type="http://schemas.openxmlformats.org/officeDocument/2006/relationships/image" Target="../media/image7.jpg"/><Relationship Id="rId36" Type="http://schemas.openxmlformats.org/officeDocument/2006/relationships/image" Target="../media/image15.jpg"/><Relationship Id="rId17" Type="http://schemas.openxmlformats.org/officeDocument/2006/relationships/hyperlink" Target="https://video.link/w/odzpb" TargetMode="External"/><Relationship Id="rId39" Type="http://schemas.openxmlformats.org/officeDocument/2006/relationships/hyperlink" Target="https://video.link/w/1rzpb" TargetMode="External"/><Relationship Id="rId16" Type="http://schemas.openxmlformats.org/officeDocument/2006/relationships/image" Target="../media/image25.jpg"/><Relationship Id="rId38" Type="http://schemas.openxmlformats.org/officeDocument/2006/relationships/image" Target="../media/image24.jpg"/><Relationship Id="rId19" Type="http://schemas.openxmlformats.org/officeDocument/2006/relationships/hyperlink" Target="https://video.link/w/2fzpb" TargetMode="External"/><Relationship Id="rId18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4461" l="0" r="0" t="0"/>
          <a:stretch/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44275" y="279025"/>
            <a:ext cx="1490100" cy="223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8100" y="4235475"/>
            <a:ext cx="9143994" cy="791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11775" y="-188400"/>
            <a:ext cx="647462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0" l="16742" r="0" t="0"/>
          <a:stretch/>
        </p:blipFill>
        <p:spPr>
          <a:xfrm>
            <a:off x="16450" y="1371675"/>
            <a:ext cx="1490100" cy="314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7575" y="444775"/>
            <a:ext cx="1096550" cy="109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32254" y="926250"/>
            <a:ext cx="697947" cy="81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615050" y="1047925"/>
            <a:ext cx="697950" cy="69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473725" y="941719"/>
            <a:ext cx="697950" cy="804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335650" y="1050207"/>
            <a:ext cx="697950" cy="692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195956" y="919118"/>
            <a:ext cx="697951" cy="84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098851" y="911388"/>
            <a:ext cx="663045" cy="84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656050" y="1978051"/>
            <a:ext cx="826225" cy="1027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615049" y="2187281"/>
            <a:ext cx="933725" cy="803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830550" y="2053500"/>
            <a:ext cx="931350" cy="93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2750388" y="3282054"/>
            <a:ext cx="663050" cy="1046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4706357" y="2193525"/>
            <a:ext cx="933718" cy="79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3755024" y="1995990"/>
            <a:ext cx="745076" cy="991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1793850" y="3397623"/>
            <a:ext cx="745075" cy="931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3661888" y="3466713"/>
            <a:ext cx="931350" cy="793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4760100" y="3335200"/>
            <a:ext cx="826225" cy="94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5795800" y="3450188"/>
            <a:ext cx="826226" cy="82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flipH="1">
            <a:off x="5846325" y="1884750"/>
            <a:ext cx="2493149" cy="249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 flipH="1" rot="-1087460">
            <a:off x="6972100" y="3023700"/>
            <a:ext cx="1316625" cy="131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 rotWithShape="1">
          <a:blip r:embed="rId43">
            <a:alphaModFix/>
          </a:blip>
          <a:srcRect b="5850" l="27544" r="12629" t="10207"/>
          <a:stretch/>
        </p:blipFill>
        <p:spPr>
          <a:xfrm flipH="1">
            <a:off x="7252825" y="2276125"/>
            <a:ext cx="2043575" cy="286737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/>
          <p:nvPr/>
        </p:nvSpPr>
        <p:spPr>
          <a:xfrm rot="-550878">
            <a:off x="-763015" y="3528549"/>
            <a:ext cx="2051280" cy="249463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" name="Google Shape;80;p13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-1333700" y="2163925"/>
            <a:ext cx="2867375" cy="286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