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8b57e05bf022eed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8b57e05bf022eed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793450" cy="32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7843" y="2347161"/>
            <a:ext cx="5176337" cy="325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