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Chelsea Market"/>
      <p:regular r:id="rId23"/>
    </p:embeddedFont>
    <p:embeddedFont>
      <p:font typeface="Luckiest Guy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font" Target="fonts/LuckiestGuy-regular.fntdata"/><Relationship Id="rId12" Type="http://schemas.openxmlformats.org/officeDocument/2006/relationships/slide" Target="slides/slide7.xml"/><Relationship Id="rId23" Type="http://schemas.openxmlformats.org/officeDocument/2006/relationships/font" Target="fonts/ChelseaMarke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dc45c60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dc45c60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bd0e15e39a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bd0e15e39a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d0e15e39a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d0e15e39a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d0e15e39a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d0e15e39a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d0e15e39a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d0e15e39a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d0e15e39a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d0e15e39a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d0e15e39a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d0e15e39a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d0e15e39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d0e15e39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d0e15e39a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d0e15e39a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d0e15e39a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d0e15e39a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d0e15e39a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bd0e15e39a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d0e15e39a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d0e15e39a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d0e15e39a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d0e15e39a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d0e15e39a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d0e15e39a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bd0e15e39a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bd0e15e39a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d0e15e39a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bd0e15e39a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13.xml"/><Relationship Id="rId11" Type="http://schemas.openxmlformats.org/officeDocument/2006/relationships/slide" Target="/ppt/slides/slide2.xml"/><Relationship Id="rId10" Type="http://schemas.openxmlformats.org/officeDocument/2006/relationships/slide" Target="/ppt/slides/slide4.xml"/><Relationship Id="rId21" Type="http://schemas.openxmlformats.org/officeDocument/2006/relationships/slide" Target="/ppt/slides/slide17.xml"/><Relationship Id="rId13" Type="http://schemas.openxmlformats.org/officeDocument/2006/relationships/slide" Target="/ppt/slides/slide15.xml"/><Relationship Id="rId12" Type="http://schemas.openxmlformats.org/officeDocument/2006/relationships/slide" Target="/ppt/slides/slide1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slide" Target="/ppt/slides/slide14.xml"/><Relationship Id="rId15" Type="http://schemas.openxmlformats.org/officeDocument/2006/relationships/slide" Target="/ppt/slides/slide8.xml"/><Relationship Id="rId14" Type="http://schemas.openxmlformats.org/officeDocument/2006/relationships/slide" Target="/ppt/slides/slide5.xml"/><Relationship Id="rId17" Type="http://schemas.openxmlformats.org/officeDocument/2006/relationships/slide" Target="/ppt/slides/slide16.xml"/><Relationship Id="rId16" Type="http://schemas.openxmlformats.org/officeDocument/2006/relationships/slide" Target="/ppt/slides/slide12.xml"/><Relationship Id="rId5" Type="http://schemas.openxmlformats.org/officeDocument/2006/relationships/image" Target="../media/image3.jpg"/><Relationship Id="rId19" Type="http://schemas.openxmlformats.org/officeDocument/2006/relationships/slide" Target="/ppt/slides/slide9.xml"/><Relationship Id="rId6" Type="http://schemas.openxmlformats.org/officeDocument/2006/relationships/slide" Target="/ppt/slides/slide3.xml"/><Relationship Id="rId18" Type="http://schemas.openxmlformats.org/officeDocument/2006/relationships/slide" Target="/ppt/slides/slide6.xml"/><Relationship Id="rId7" Type="http://schemas.openxmlformats.org/officeDocument/2006/relationships/slide" Target="/ppt/slides/slide10.xml"/><Relationship Id="rId8" Type="http://schemas.openxmlformats.org/officeDocument/2006/relationships/slide" Target="/ppt/slides/slide7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5.gif"/><Relationship Id="rId5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3.gif"/><Relationship Id="rId5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0.gif"/><Relationship Id="rId5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2.gif"/><Relationship Id="rId5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16.gif"/><Relationship Id="rId5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9.gif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5" Type="http://schemas.openxmlformats.org/officeDocument/2006/relationships/image" Target="../media/image6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7.gif"/><Relationship Id="rId5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11.gif"/><Relationship Id="rId5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8.gif"/><Relationship Id="rId5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20.gif"/><Relationship Id="rId5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15.gif"/><Relationship Id="rId5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Relationship Id="rId4" Type="http://schemas.openxmlformats.org/officeDocument/2006/relationships/image" Target="../media/image17.gif"/><Relationship Id="rId5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Relationship Id="rId4" Type="http://schemas.openxmlformats.org/officeDocument/2006/relationships/image" Target="../media/image19.gif"/><Relationship Id="rId5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18.gif"/><Relationship Id="rId5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Relationship Id="rId4" Type="http://schemas.openxmlformats.org/officeDocument/2006/relationships/image" Target="../media/image21.gif"/><Relationship Id="rId5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34525" y="658900"/>
            <a:ext cx="7928400" cy="44199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106425" y="9050"/>
            <a:ext cx="6984600" cy="7815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0000"/>
                </a:solidFill>
                <a:highlight>
                  <a:srgbClr val="FFFF00"/>
                </a:highlight>
                <a:latin typeface="Luckiest Guy"/>
                <a:ea typeface="Luckiest Guy"/>
                <a:cs typeface="Luckiest Guy"/>
                <a:sym typeface="Luckiest Guy"/>
              </a:rPr>
              <a:t>What’s The Sight word?</a:t>
            </a:r>
            <a:endParaRPr sz="3300">
              <a:solidFill>
                <a:srgbClr val="FF0000"/>
              </a:solidFill>
              <a:highlight>
                <a:srgbClr val="FFFF00"/>
              </a:highlight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59750" y="862938"/>
            <a:ext cx="7024500" cy="4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/>
              <a:t>Can you find the Cat in the Hat hiding behind a sight word?</a:t>
            </a:r>
            <a:endParaRPr b="1" sz="19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6016" y="-14387"/>
            <a:ext cx="824683" cy="82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6866" y="-14387"/>
            <a:ext cx="824683" cy="82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7500" y="1359200"/>
            <a:ext cx="1351400" cy="7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357538" y="1359188"/>
            <a:ext cx="866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6"/>
              </a:rPr>
              <a:t>any</a:t>
            </a:r>
            <a:endParaRPr b="1" sz="3100"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7500" y="2306825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7500" y="3210938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3513" y="417285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5275" y="135920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5275" y="2306825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5275" y="3254438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3275" y="4202075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3050" y="132830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3050" y="2245025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3050" y="3282475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3050" y="420100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0825" y="131095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2825" y="222090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2825" y="3210950"/>
            <a:ext cx="1351400" cy="7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2825" y="4201000"/>
            <a:ext cx="1351400" cy="7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1269100" y="3261563"/>
            <a:ext cx="1129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7"/>
              </a:rPr>
              <a:t>out</a:t>
            </a:r>
            <a:endParaRPr b="1" sz="3100"/>
          </a:p>
        </p:txBody>
      </p:sp>
      <p:sp>
        <p:nvSpPr>
          <p:cNvPr id="77" name="Google Shape;77;p13"/>
          <p:cNvSpPr txBox="1"/>
          <p:nvPr/>
        </p:nvSpPr>
        <p:spPr>
          <a:xfrm>
            <a:off x="1248248" y="2321075"/>
            <a:ext cx="1171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8"/>
              </a:rPr>
              <a:t>how</a:t>
            </a:r>
            <a:endParaRPr b="1"/>
          </a:p>
        </p:txBody>
      </p:sp>
      <p:sp>
        <p:nvSpPr>
          <p:cNvPr id="78" name="Google Shape;78;p13"/>
          <p:cNvSpPr txBox="1"/>
          <p:nvPr/>
        </p:nvSpPr>
        <p:spPr>
          <a:xfrm>
            <a:off x="1106425" y="4172850"/>
            <a:ext cx="1270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9"/>
              </a:rPr>
              <a:t>many</a:t>
            </a:r>
            <a:endParaRPr b="1"/>
          </a:p>
        </p:txBody>
      </p:sp>
      <p:sp>
        <p:nvSpPr>
          <p:cNvPr id="79" name="Google Shape;79;p13"/>
          <p:cNvSpPr txBox="1"/>
          <p:nvPr/>
        </p:nvSpPr>
        <p:spPr>
          <a:xfrm>
            <a:off x="3187125" y="1395225"/>
            <a:ext cx="98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0"/>
              </a:rPr>
              <a:t>now</a:t>
            </a:r>
            <a:endParaRPr b="1" sz="3100"/>
          </a:p>
        </p:txBody>
      </p:sp>
      <p:sp>
        <p:nvSpPr>
          <p:cNvPr id="80" name="Google Shape;80;p13"/>
          <p:cNvSpPr txBox="1"/>
          <p:nvPr/>
        </p:nvSpPr>
        <p:spPr>
          <a:xfrm>
            <a:off x="2994275" y="2342838"/>
            <a:ext cx="1351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1"/>
              </a:rPr>
              <a:t>about</a:t>
            </a:r>
            <a:endParaRPr b="1"/>
          </a:p>
        </p:txBody>
      </p:sp>
      <p:sp>
        <p:nvSpPr>
          <p:cNvPr id="81" name="Google Shape;81;p13"/>
          <p:cNvSpPr txBox="1"/>
          <p:nvPr/>
        </p:nvSpPr>
        <p:spPr>
          <a:xfrm>
            <a:off x="3013325" y="3272463"/>
            <a:ext cx="1313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2"/>
              </a:rPr>
              <a:t>down</a:t>
            </a:r>
            <a:endParaRPr b="1"/>
          </a:p>
        </p:txBody>
      </p:sp>
      <p:sp>
        <p:nvSpPr>
          <p:cNvPr id="82" name="Google Shape;82;p13"/>
          <p:cNvSpPr txBox="1"/>
          <p:nvPr/>
        </p:nvSpPr>
        <p:spPr>
          <a:xfrm>
            <a:off x="3059825" y="4202075"/>
            <a:ext cx="1220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3"/>
              </a:rPr>
              <a:t>our</a:t>
            </a:r>
            <a:endParaRPr b="1"/>
          </a:p>
        </p:txBody>
      </p:sp>
      <p:sp>
        <p:nvSpPr>
          <p:cNvPr id="83" name="Google Shape;83;p13"/>
          <p:cNvSpPr txBox="1"/>
          <p:nvPr/>
        </p:nvSpPr>
        <p:spPr>
          <a:xfrm>
            <a:off x="4886325" y="1364313"/>
            <a:ext cx="1351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4"/>
              </a:rPr>
              <a:t>each</a:t>
            </a:r>
            <a:endParaRPr b="1"/>
          </a:p>
        </p:txBody>
      </p:sp>
      <p:sp>
        <p:nvSpPr>
          <p:cNvPr id="84" name="Google Shape;84;p13"/>
          <p:cNvSpPr txBox="1"/>
          <p:nvPr/>
        </p:nvSpPr>
        <p:spPr>
          <a:xfrm>
            <a:off x="5079200" y="2245025"/>
            <a:ext cx="98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5"/>
              </a:rPr>
              <a:t>see</a:t>
            </a:r>
            <a:endParaRPr b="1"/>
          </a:p>
        </p:txBody>
      </p:sp>
      <p:sp>
        <p:nvSpPr>
          <p:cNvPr id="85" name="Google Shape;85;p13"/>
          <p:cNvSpPr txBox="1"/>
          <p:nvPr/>
        </p:nvSpPr>
        <p:spPr>
          <a:xfrm>
            <a:off x="4904575" y="3318475"/>
            <a:ext cx="1220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6"/>
              </a:rPr>
              <a:t>say</a:t>
            </a:r>
            <a:endParaRPr b="1"/>
          </a:p>
        </p:txBody>
      </p:sp>
      <p:sp>
        <p:nvSpPr>
          <p:cNvPr id="86" name="Google Shape;86;p13"/>
          <p:cNvSpPr txBox="1"/>
          <p:nvPr/>
        </p:nvSpPr>
        <p:spPr>
          <a:xfrm>
            <a:off x="4905375" y="4202075"/>
            <a:ext cx="1313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7"/>
              </a:rPr>
              <a:t>over</a:t>
            </a:r>
            <a:endParaRPr b="1"/>
          </a:p>
        </p:txBody>
      </p:sp>
      <p:sp>
        <p:nvSpPr>
          <p:cNvPr id="87" name="Google Shape;87;p13"/>
          <p:cNvSpPr txBox="1"/>
          <p:nvPr/>
        </p:nvSpPr>
        <p:spPr>
          <a:xfrm>
            <a:off x="6639725" y="1405700"/>
            <a:ext cx="162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hlinkClick action="ppaction://hlinksldjump" r:id="rId18"/>
              </a:rPr>
              <a:t>could</a:t>
            </a:r>
            <a:endParaRPr b="1" sz="1100"/>
          </a:p>
        </p:txBody>
      </p:sp>
      <p:sp>
        <p:nvSpPr>
          <p:cNvPr id="88" name="Google Shape;88;p13"/>
          <p:cNvSpPr txBox="1"/>
          <p:nvPr/>
        </p:nvSpPr>
        <p:spPr>
          <a:xfrm>
            <a:off x="6795425" y="2281600"/>
            <a:ext cx="1313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19"/>
              </a:rPr>
              <a:t>her</a:t>
            </a:r>
            <a:endParaRPr b="1"/>
          </a:p>
        </p:txBody>
      </p:sp>
      <p:sp>
        <p:nvSpPr>
          <p:cNvPr id="89" name="Google Shape;89;p13"/>
          <p:cNvSpPr txBox="1"/>
          <p:nvPr/>
        </p:nvSpPr>
        <p:spPr>
          <a:xfrm>
            <a:off x="6789375" y="3241300"/>
            <a:ext cx="1412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hlinkClick action="ppaction://hlinksldjump" r:id="rId20"/>
              </a:rPr>
              <a:t>would</a:t>
            </a:r>
            <a:endParaRPr b="1" sz="1100"/>
          </a:p>
        </p:txBody>
      </p:sp>
      <p:sp>
        <p:nvSpPr>
          <p:cNvPr id="90" name="Google Shape;90;p13"/>
          <p:cNvSpPr txBox="1"/>
          <p:nvPr/>
        </p:nvSpPr>
        <p:spPr>
          <a:xfrm>
            <a:off x="6843924" y="4212325"/>
            <a:ext cx="1220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 u="sng">
                <a:hlinkClick action="ppaction://hlinksldjump" r:id="rId21"/>
              </a:rPr>
              <a:t>says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5419650" y="1635300"/>
            <a:ext cx="3081900" cy="2934300"/>
          </a:xfrm>
          <a:prstGeom prst="rect">
            <a:avLst/>
          </a:prstGeom>
          <a:solidFill>
            <a:srgbClr val="E595CA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YOU FOUND THE CAT IN THE HAT!!!</a:t>
            </a:r>
            <a:endParaRPr b="1" sz="410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9675" y="-12"/>
            <a:ext cx="3727850" cy="50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350" y="1059050"/>
            <a:ext cx="6211800" cy="402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8625" y="969500"/>
            <a:ext cx="5579800" cy="41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7619" y="1029000"/>
            <a:ext cx="3463025" cy="409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1200" y="1132125"/>
            <a:ext cx="5378365" cy="40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7825" y="959300"/>
            <a:ext cx="5079325" cy="41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 txBox="1"/>
          <p:nvPr/>
        </p:nvSpPr>
        <p:spPr>
          <a:xfrm>
            <a:off x="1440213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51" name="Google Shape;151;p20">
            <a:hlinkClick action="ppaction://hlinkshowjump?jump=firs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  <p:pic>
        <p:nvPicPr>
          <p:cNvPr id="153" name="Google Shape;15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7225" y="979725"/>
            <a:ext cx="7492974" cy="42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1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60" name="Google Shape;16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1700" y="1029000"/>
            <a:ext cx="5574675" cy="41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2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69" name="Google Shape;16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3300" y="1141275"/>
            <a:ext cx="4185950" cy="40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0800" y="322828"/>
            <a:ext cx="5602750" cy="48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4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87" name="Google Shape;18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475" y="937175"/>
            <a:ext cx="4563524" cy="456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4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96" name="Google Shape;19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2675" y="1029000"/>
            <a:ext cx="4050950" cy="41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205" name="Google Shape;20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0874" y="1028999"/>
            <a:ext cx="5491225" cy="41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6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7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214" name="Google Shape;21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600" y="1029000"/>
            <a:ext cx="5174125" cy="41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7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8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223" name="Google Shape;22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0450" y="988175"/>
            <a:ext cx="6126000" cy="415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8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8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9"/>
          <p:cNvSpPr txBox="1"/>
          <p:nvPr/>
        </p:nvSpPr>
        <p:spPr>
          <a:xfrm>
            <a:off x="693975" y="0"/>
            <a:ext cx="6987000" cy="10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0950" y="1612450"/>
            <a:ext cx="3418799" cy="341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475" y="4194075"/>
            <a:ext cx="685800" cy="7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9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