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embeddedFontLst>
    <p:embeddedFont>
      <p:font typeface="Chelsea Market"/>
      <p:regular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ChelseaMarket-regular.fntdata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3ed07b9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3ed07b9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d3ed07b9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d3ed07b9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d3ed07b93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d3ed07b93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d3ed07b9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d3ed07b9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d3ed07b93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d3ed07b9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d3ed07b93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d3ed07b93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d3ed07b93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bd3ed07b93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d3ed07b93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bd3ed07b93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d3ed07b93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d3ed07b93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d3ed07b93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bd3ed07b93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d3ed07b93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bd3ed07b93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bd3ed07b93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bd3ed07b93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bd3ed07b93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bd3ed07b93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d3ed07b93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bd3ed07b93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d3ed07b93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bd3ed07b93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bd3ed07b93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bd3ed07b93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d3ed07b93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bd3ed07b93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d3ed07b93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d3ed07b93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bd3ed07b93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bd3ed07b93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bd3ed07b93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bd3ed07b93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bd3ed07b93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bd3ed07b93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bd3ed07b93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bd3ed07b93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d3ed07b93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d3ed07b93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bd3ed07b93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bd3ed07b93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bd3ed07b93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bd3ed07b93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bd3ed07b93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bd3ed07b93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bd3ed07b93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bd3ed07b93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bd3ed07b93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bd3ed07b93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bd3ed07b93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bd3ed07b93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bd3ed07b93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bd3ed07b93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bd3ed07b93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bd3ed07b93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bd3ed07b93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bd3ed07b93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bd3ed0aa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bd3ed0aa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highlight>
                  <a:srgbClr val="FFFF00"/>
                </a:highlight>
                <a:latin typeface="Chelsea Market"/>
                <a:ea typeface="Chelsea Market"/>
                <a:cs typeface="Chelsea Market"/>
                <a:sym typeface="Chelsea Market"/>
              </a:rPr>
              <a:t>Sample Slides with vowel teams. </a:t>
            </a:r>
            <a:endParaRPr sz="1300">
              <a:highlight>
                <a:srgbClr val="FFFF00"/>
              </a:highlight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bd3ed0aa9b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bd3ed0aa9b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bd3ed0aa9b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bd3ed0aa9b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bd3ed0aa9b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bd3ed0aa9b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bd3ed07b9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bd3ed07b9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bd3ed07b93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bd3ed07b93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00"/>
                </a:highlight>
                <a:latin typeface="Chelsea Market"/>
                <a:ea typeface="Chelsea Market"/>
                <a:cs typeface="Chelsea Market"/>
                <a:sym typeface="Chelsea Market"/>
              </a:rPr>
              <a:t>The following are b</a:t>
            </a:r>
            <a:r>
              <a:rPr lang="en" sz="1200">
                <a:highlight>
                  <a:srgbClr val="FFFF00"/>
                </a:highlight>
                <a:latin typeface="Chelsea Market"/>
                <a:ea typeface="Chelsea Market"/>
                <a:cs typeface="Chelsea Market"/>
                <a:sym typeface="Chelsea Market"/>
              </a:rPr>
              <a:t>lank slides to duplicate and add your own words.</a:t>
            </a:r>
            <a:endParaRPr sz="1200">
              <a:highlight>
                <a:srgbClr val="FFFF00"/>
              </a:highlight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bd3ed07b93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bd3ed07b93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bd3ed07b93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bd3ed07b93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bd3ed07b93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bd3ed07b93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will have thing 1 and 2 appear from left to right.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1.gif"/><Relationship Id="rId5" Type="http://schemas.openxmlformats.org/officeDocument/2006/relationships/image" Target="../media/image3.gif"/><Relationship Id="rId6" Type="http://schemas.openxmlformats.org/officeDocument/2006/relationships/image" Target="../media/image5.gif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.png"/><Relationship Id="rId4" Type="http://schemas.openxmlformats.org/officeDocument/2006/relationships/image" Target="../media/image17.gif"/><Relationship Id="rId5" Type="http://schemas.openxmlformats.org/officeDocument/2006/relationships/image" Target="../media/image20.gif"/><Relationship Id="rId6" Type="http://schemas.openxmlformats.org/officeDocument/2006/relationships/image" Target="../media/image5.gif"/><Relationship Id="rId7" Type="http://schemas.openxmlformats.org/officeDocument/2006/relationships/image" Target="../media/image18.png"/><Relationship Id="rId8" Type="http://schemas.openxmlformats.org/officeDocument/2006/relationships/image" Target="../media/image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png"/><Relationship Id="rId4" Type="http://schemas.openxmlformats.org/officeDocument/2006/relationships/image" Target="../media/image1.gif"/><Relationship Id="rId5" Type="http://schemas.openxmlformats.org/officeDocument/2006/relationships/image" Target="../media/image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0375" y="1095200"/>
            <a:ext cx="2857500" cy="44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0650" y="-93050"/>
            <a:ext cx="3182775" cy="241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3275"/>
            <a:ext cx="23812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07950" y="146022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35062" y="890500"/>
            <a:ext cx="1536725" cy="153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c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c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c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c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8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8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v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9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v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0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v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1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1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v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7" name="Google Shape;13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2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2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z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3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3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3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z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8" name="Google Shape;15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4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4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4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z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8" name="Google Shape;16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5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5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5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z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7" name="Google Shape;17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6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6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6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l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8" name="Google Shape;18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7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7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7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7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l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8" name="Google Shape;19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8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8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8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8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l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8" name="Google Shape;20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9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9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9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l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7" name="Google Shape;21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0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0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0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0"/>
          <p:cNvSpPr txBox="1"/>
          <p:nvPr/>
        </p:nvSpPr>
        <p:spPr>
          <a:xfrm>
            <a:off x="950750" y="2206225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j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8" name="Google Shape;22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1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1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1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1"/>
          <p:cNvSpPr txBox="1"/>
          <p:nvPr/>
        </p:nvSpPr>
        <p:spPr>
          <a:xfrm>
            <a:off x="950750" y="22062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j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8" name="Google Shape;23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2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2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2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2"/>
          <p:cNvSpPr txBox="1"/>
          <p:nvPr/>
        </p:nvSpPr>
        <p:spPr>
          <a:xfrm>
            <a:off x="950750" y="22062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j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48" name="Google Shape;24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3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3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3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3"/>
          <p:cNvSpPr txBox="1"/>
          <p:nvPr/>
        </p:nvSpPr>
        <p:spPr>
          <a:xfrm>
            <a:off x="950750" y="22062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j 	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t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7" name="Google Shape;25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4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4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4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4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w 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8" name="Google Shape;26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5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5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5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5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 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78" name="Google Shape;27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6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6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6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6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 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8" name="Google Shape;28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7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7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7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7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 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97" name="Google Shape;29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8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8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8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8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b 			 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8" name="Google Shape;30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9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9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9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9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 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18" name="Google Shape;31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0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0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0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0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 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28" name="Google Shape;32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1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1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1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1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 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37" name="Google Shape;33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2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2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2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2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c 			 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48" name="Google Shape;34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3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3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3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3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 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58" name="Google Shape;35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4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4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4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44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 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68" name="Google Shape;36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5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5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5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5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 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77" name="Google Shape;37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6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6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6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6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t 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ea</a:t>
            </a: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88" name="Google Shape;38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7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7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7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7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 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98" name="Google Shape;398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8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8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8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8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 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08" name="Google Shape;40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9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9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9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9"/>
          <p:cNvSpPr txBox="1"/>
          <p:nvPr/>
        </p:nvSpPr>
        <p:spPr>
          <a:xfrm>
            <a:off x="950738" y="2339150"/>
            <a:ext cx="716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 			</a:t>
            </a:r>
            <a:r>
              <a:rPr b="1" lang="en" sz="9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ea</a:t>
            </a:r>
            <a:r>
              <a:rPr b="1" lang="en" sz="9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		m</a:t>
            </a:r>
            <a:endParaRPr b="1"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17" name="Google Shape;41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9824" y="1219965"/>
            <a:ext cx="2267325" cy="3710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50"/>
          <p:cNvPicPr preferRelativeResize="0"/>
          <p:nvPr/>
        </p:nvPicPr>
        <p:blipFill rotWithShape="1">
          <a:blip r:embed="rId5">
            <a:alphaModFix/>
          </a:blip>
          <a:srcRect b="-5510" l="4130" r="-4130" t="5510"/>
          <a:stretch/>
        </p:blipFill>
        <p:spPr>
          <a:xfrm>
            <a:off x="2292650" y="-1355650"/>
            <a:ext cx="4558700" cy="455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1275" y="567200"/>
            <a:ext cx="2020200" cy="4363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26" name="Google Shape;426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53038" y="121997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676294">
            <a:off x="6541600" y="554099"/>
            <a:ext cx="1613176" cy="1613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88" y="-930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51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51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51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6" name="Google Shape;436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688" y="-93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52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52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52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5" name="Google Shape;445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9799" y="3415724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013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53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53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53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4" name="Google Shape;454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24" y="3508749"/>
            <a:ext cx="2001950" cy="20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4"/>
          <p:cNvSpPr/>
          <p:nvPr/>
        </p:nvSpPr>
        <p:spPr>
          <a:xfrm>
            <a:off x="897575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54"/>
          <p:cNvSpPr/>
          <p:nvPr/>
        </p:nvSpPr>
        <p:spPr>
          <a:xfrm>
            <a:off x="3495450" y="2206250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4"/>
          <p:cNvSpPr/>
          <p:nvPr/>
        </p:nvSpPr>
        <p:spPr>
          <a:xfrm>
            <a:off x="6093350" y="2206225"/>
            <a:ext cx="2286000" cy="215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2" name="Google Shape;462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99" y="3415699"/>
            <a:ext cx="2001950" cy="20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416922">
            <a:off x="6392214" y="456652"/>
            <a:ext cx="2893773" cy="31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