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rMTiYBD3uKQ" TargetMode="External"/><Relationship Id="rId22" Type="http://schemas.openxmlformats.org/officeDocument/2006/relationships/hyperlink" Target="https://youtu.be/ItPdeUnu5UI" TargetMode="External"/><Relationship Id="rId21" Type="http://schemas.openxmlformats.org/officeDocument/2006/relationships/image" Target="../media/image2.png"/><Relationship Id="rId24" Type="http://schemas.openxmlformats.org/officeDocument/2006/relationships/hyperlink" Target="https://youtu.be/GkO29Z1hvhY" TargetMode="External"/><Relationship Id="rId23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26" Type="http://schemas.openxmlformats.org/officeDocument/2006/relationships/hyperlink" Target="https://youtu.be/UIB2EWsqPuE" TargetMode="External"/><Relationship Id="rId25" Type="http://schemas.openxmlformats.org/officeDocument/2006/relationships/image" Target="../media/image8.png"/><Relationship Id="rId28" Type="http://schemas.openxmlformats.org/officeDocument/2006/relationships/hyperlink" Target="https://youtu.be/GEOR_v38EjU" TargetMode="External"/><Relationship Id="rId27" Type="http://schemas.openxmlformats.org/officeDocument/2006/relationships/image" Target="../media/image10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29" Type="http://schemas.openxmlformats.org/officeDocument/2006/relationships/image" Target="../media/image1.png"/><Relationship Id="rId7" Type="http://schemas.openxmlformats.org/officeDocument/2006/relationships/image" Target="../media/image7.png"/><Relationship Id="rId8" Type="http://schemas.openxmlformats.org/officeDocument/2006/relationships/hyperlink" Target="http://whatscookinglove.com/2012/02/scrambled-green-eggs-and-ham/" TargetMode="External"/><Relationship Id="rId11" Type="http://schemas.openxmlformats.org/officeDocument/2006/relationships/image" Target="../media/image16.png"/><Relationship Id="rId10" Type="http://schemas.openxmlformats.org/officeDocument/2006/relationships/hyperlink" Target="https://modernmomlife.com/cat-in-the-hat-fruit-kabobs-3/" TargetMode="External"/><Relationship Id="rId13" Type="http://schemas.openxmlformats.org/officeDocument/2006/relationships/image" Target="../media/image15.png"/><Relationship Id="rId12" Type="http://schemas.openxmlformats.org/officeDocument/2006/relationships/hyperlink" Target="https://www.survivingateacherssalary.com/barbaloot-snacks-classroom-attack-dr-seuss-the-lorax/" TargetMode="External"/><Relationship Id="rId15" Type="http://schemas.openxmlformats.org/officeDocument/2006/relationships/image" Target="../media/image12.png"/><Relationship Id="rId14" Type="http://schemas.openxmlformats.org/officeDocument/2006/relationships/hyperlink" Target="http://simplegirlathome.blogspot.com/2011/02/dr-seuss-snacks.html" TargetMode="External"/><Relationship Id="rId17" Type="http://schemas.openxmlformats.org/officeDocument/2006/relationships/image" Target="../media/image14.png"/><Relationship Id="rId16" Type="http://schemas.openxmlformats.org/officeDocument/2006/relationships/hyperlink" Target="https://homemadeheather.com/cat-in-the-hat-pizza/" TargetMode="External"/><Relationship Id="rId19" Type="http://schemas.openxmlformats.org/officeDocument/2006/relationships/image" Target="../media/image6.png"/><Relationship Id="rId18" Type="http://schemas.openxmlformats.org/officeDocument/2006/relationships/hyperlink" Target="https://www.youtube.com/watch?v=xvcSKdvuE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itmoji Image"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2150" y="12929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4088350" y="1397606"/>
            <a:ext cx="3972875" cy="3898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6325" y="3547225"/>
            <a:ext cx="7403700" cy="202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1572275" y="3651800"/>
            <a:ext cx="6371800" cy="729644"/>
          </a:xfrm>
          <a:custGeom>
            <a:rect b="b" l="l" r="r" t="t"/>
            <a:pathLst>
              <a:path extrusionOk="0" h="25078" w="254872">
                <a:moveTo>
                  <a:pt x="25589" y="3071"/>
                </a:moveTo>
                <a:lnTo>
                  <a:pt x="233377" y="0"/>
                </a:lnTo>
                <a:lnTo>
                  <a:pt x="254872" y="20471"/>
                </a:lnTo>
                <a:lnTo>
                  <a:pt x="0" y="25078"/>
                </a:lnTo>
                <a:close/>
              </a:path>
            </a:pathLst>
          </a:cu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36995" r="26644" t="0"/>
          <a:stretch/>
        </p:blipFill>
        <p:spPr>
          <a:xfrm>
            <a:off x="2971600" y="737250"/>
            <a:ext cx="2347600" cy="165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52716"/>
          <a:stretch/>
        </p:blipFill>
        <p:spPr>
          <a:xfrm>
            <a:off x="1832775" y="3730428"/>
            <a:ext cx="1364400" cy="57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41200" y="3448525"/>
            <a:ext cx="1399375" cy="93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0" r="0" t="47215"/>
          <a:stretch/>
        </p:blipFill>
        <p:spPr>
          <a:xfrm>
            <a:off x="4178488" y="3448523"/>
            <a:ext cx="980075" cy="78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0" l="0" r="37178" t="29859"/>
          <a:stretch/>
        </p:blipFill>
        <p:spPr>
          <a:xfrm>
            <a:off x="6656025" y="3628788"/>
            <a:ext cx="1173800" cy="57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5400000">
            <a:off x="5479100" y="3049013"/>
            <a:ext cx="758000" cy="173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8168600" y="-105971"/>
            <a:ext cx="1122100" cy="11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38930" y="3373261"/>
            <a:ext cx="677520" cy="93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0" l="12795" r="12981" t="0"/>
          <a:stretch/>
        </p:blipFill>
        <p:spPr>
          <a:xfrm>
            <a:off x="6813713" y="1236566"/>
            <a:ext cx="677525" cy="912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390888" y="3197179"/>
            <a:ext cx="677525" cy="919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656025" y="2520450"/>
            <a:ext cx="677525" cy="92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908829" y="1236575"/>
            <a:ext cx="557396" cy="83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