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86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7490b758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7490b7585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7490b7585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7490b7585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490b7585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490b7585c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490b7585c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490b7585c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490b7585c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490b7585c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490b7585c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490b7585c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490b7585c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490b7585c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490b7585c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490b7585c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7490b7585c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7490b7585c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490b7585c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490b7585c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7490b7585c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7490b7585c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490b7585c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490b7585c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7490b7585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7490b7585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490b7585c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490b7585c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3e9e541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3e9e541c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7490b7585c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7490b7585c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3e9e541c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3e9e541c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7490b7585c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7490b7585c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3e9e541c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83e9e541c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7490b7585c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7490b7585c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83e9e541c9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83e9e541c9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7490b7585c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7490b7585c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83e9e541c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83e9e541c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7490b7585c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7490b7585c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83e9e541c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83e9e541c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7490b7585c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7490b7585c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83e9e541c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83e9e541c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7490b7585c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7490b7585c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83e9e541c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83e9e541c9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7490b7585c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7490b7585c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3e9e541c9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3e9e541c9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7490b7585c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7490b7585c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83e9e541c9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83e9e541c9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7490b7585c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7490b7585c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83e9e541c9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83e9e541c9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7490b7585c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7490b7585c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7490b7585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7490b7585c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7490b7585c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7490b7585c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7490b7585c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7490b7585c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7490b7585c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7490b7585c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7490b7585c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7490b7585c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7490b7585c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7490b7585c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7490b7585c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7490b7585c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7490b7585c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7490b7585c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490b7585c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7490b7585c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7490b7585c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7490b7585c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7490b7585c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7490b7585c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0" y="1926375"/>
            <a:ext cx="9144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Comprehensive Circuit</a:t>
            </a:r>
            <a:endParaRPr sz="10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circuit works the entire  body with cardio, arm, core, &amp; leg work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We’ll start with a five minute warm up </a:t>
            </a:r>
            <a:endParaRPr sz="6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7D6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High Knee Hold </a:t>
            </a:r>
            <a:endParaRPr sz="8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Alternating Legs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7D6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Quad Stretch </a:t>
            </a:r>
            <a:endParaRPr sz="8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Alternating Legs </a:t>
            </a:r>
            <a:endParaRPr sz="8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7D6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Side Lunges </a:t>
            </a:r>
            <a:endParaRPr sz="8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Alternating Legs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7D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Cradle  </a:t>
            </a:r>
            <a:endParaRPr sz="8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Alternating Legs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7D6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Straight Leg Kicks</a:t>
            </a:r>
            <a:endParaRPr sz="8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Alternating Legs </a:t>
            </a:r>
            <a:endParaRPr sz="8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7D6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>
            <a:spLocks noGrp="1"/>
          </p:cNvSpPr>
          <p:nvPr>
            <p:ph type="ctrTitle"/>
          </p:nvPr>
        </p:nvSpPr>
        <p:spPr>
          <a:xfrm>
            <a:off x="311700" y="1893550"/>
            <a:ext cx="8520600" cy="170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Bent Over Dips </a:t>
            </a:r>
            <a:endParaRPr sz="8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Both Legs </a:t>
            </a:r>
            <a:endParaRPr sz="8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7D6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>
            <a:spLocks noGrp="1"/>
          </p:cNvSpPr>
          <p:nvPr>
            <p:ph type="ctrTitle"/>
          </p:nvPr>
        </p:nvSpPr>
        <p:spPr>
          <a:xfrm>
            <a:off x="311700" y="2497875"/>
            <a:ext cx="8520600" cy="170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Lunge with a Twist </a:t>
            </a:r>
            <a:endParaRPr sz="8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Both Legs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7D6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Arm swings </a:t>
            </a:r>
            <a:endParaRPr sz="8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Both Arms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7D6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Arm Circles</a:t>
            </a:r>
            <a:endParaRPr sz="8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Both Arms </a:t>
            </a:r>
            <a:endParaRPr sz="8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7D6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"/>
          <p:cNvSpPr txBox="1">
            <a:spLocks noGrp="1"/>
          </p:cNvSpPr>
          <p:nvPr>
            <p:ph type="ctrTitle"/>
          </p:nvPr>
        </p:nvSpPr>
        <p:spPr>
          <a:xfrm>
            <a:off x="311708" y="23243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Cross Body Arm Stretch</a:t>
            </a:r>
            <a:endParaRPr sz="8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Both Arms </a:t>
            </a:r>
            <a:endParaRPr sz="8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>
            <a:spLocks noGrp="1"/>
          </p:cNvSpPr>
          <p:nvPr>
            <p:ph type="ctrTitle"/>
          </p:nvPr>
        </p:nvSpPr>
        <p:spPr>
          <a:xfrm>
            <a:off x="311700" y="456600"/>
            <a:ext cx="8520600" cy="81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Time for the workout! </a:t>
            </a:r>
            <a:endParaRPr sz="6000"/>
          </a:p>
        </p:txBody>
      </p:sp>
      <p:sp>
        <p:nvSpPr>
          <p:cNvPr id="120" name="Google Shape;120;p26"/>
          <p:cNvSpPr txBox="1"/>
          <p:nvPr/>
        </p:nvSpPr>
        <p:spPr>
          <a:xfrm>
            <a:off x="684125" y="1269000"/>
            <a:ext cx="7910100" cy="3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45 seconds “on” 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15 seconds “rest” 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12 Exercises total x 2 rounds = 24 minutes</a:t>
            </a:r>
            <a:endParaRPr sz="4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>
            <a:spLocks noGrp="1"/>
          </p:cNvSpPr>
          <p:nvPr>
            <p:ph type="ctrTitle"/>
          </p:nvPr>
        </p:nvSpPr>
        <p:spPr>
          <a:xfrm>
            <a:off x="204275" y="832625"/>
            <a:ext cx="8520600" cy="335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Jumping Jacks</a:t>
            </a:r>
            <a:endParaRPr sz="10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 txBox="1">
            <a:spLocks noGrp="1"/>
          </p:cNvSpPr>
          <p:nvPr>
            <p:ph type="ctrTitle"/>
          </p:nvPr>
        </p:nvSpPr>
        <p:spPr>
          <a:xfrm>
            <a:off x="204275" y="169882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REST</a:t>
            </a:r>
            <a:endParaRPr sz="10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"/>
          <p:cNvSpPr txBox="1">
            <a:spLocks noGrp="1"/>
          </p:cNvSpPr>
          <p:nvPr>
            <p:ph type="ctrTitle"/>
          </p:nvPr>
        </p:nvSpPr>
        <p:spPr>
          <a:xfrm>
            <a:off x="311700" y="203457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Push Ups </a:t>
            </a:r>
            <a:endParaRPr sz="10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0"/>
          <p:cNvSpPr txBox="1">
            <a:spLocks noGrp="1"/>
          </p:cNvSpPr>
          <p:nvPr>
            <p:ph type="ctrTitle"/>
          </p:nvPr>
        </p:nvSpPr>
        <p:spPr>
          <a:xfrm>
            <a:off x="204275" y="169882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REST</a:t>
            </a:r>
            <a:endParaRPr sz="10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1"/>
          <p:cNvSpPr txBox="1">
            <a:spLocks noGrp="1"/>
          </p:cNvSpPr>
          <p:nvPr>
            <p:ph type="ctrTitle"/>
          </p:nvPr>
        </p:nvSpPr>
        <p:spPr>
          <a:xfrm>
            <a:off x="311700" y="203457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Squats</a:t>
            </a:r>
            <a:endParaRPr sz="10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>
            <a:spLocks noGrp="1"/>
          </p:cNvSpPr>
          <p:nvPr>
            <p:ph type="ctrTitle"/>
          </p:nvPr>
        </p:nvSpPr>
        <p:spPr>
          <a:xfrm>
            <a:off x="204275" y="169882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REST</a:t>
            </a:r>
            <a:endParaRPr sz="10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3"/>
          <p:cNvSpPr txBox="1">
            <a:spLocks noGrp="1"/>
          </p:cNvSpPr>
          <p:nvPr>
            <p:ph type="ctrTitle"/>
          </p:nvPr>
        </p:nvSpPr>
        <p:spPr>
          <a:xfrm>
            <a:off x="311700" y="203457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Line Jumps</a:t>
            </a:r>
            <a:endParaRPr sz="10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4"/>
          <p:cNvSpPr txBox="1">
            <a:spLocks noGrp="1"/>
          </p:cNvSpPr>
          <p:nvPr>
            <p:ph type="ctrTitle"/>
          </p:nvPr>
        </p:nvSpPr>
        <p:spPr>
          <a:xfrm>
            <a:off x="204275" y="169882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REST</a:t>
            </a:r>
            <a:endParaRPr sz="10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5"/>
          <p:cNvSpPr txBox="1">
            <a:spLocks noGrp="1"/>
          </p:cNvSpPr>
          <p:nvPr>
            <p:ph type="ctrTitle"/>
          </p:nvPr>
        </p:nvSpPr>
        <p:spPr>
          <a:xfrm>
            <a:off x="311700" y="203457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Sit Ups</a:t>
            </a:r>
            <a:endParaRPr sz="10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6"/>
          <p:cNvSpPr txBox="1">
            <a:spLocks noGrp="1"/>
          </p:cNvSpPr>
          <p:nvPr>
            <p:ph type="ctrTitle"/>
          </p:nvPr>
        </p:nvSpPr>
        <p:spPr>
          <a:xfrm>
            <a:off x="204275" y="169882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REST</a:t>
            </a:r>
            <a:endParaRPr sz="10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7"/>
          <p:cNvSpPr txBox="1">
            <a:spLocks noGrp="1"/>
          </p:cNvSpPr>
          <p:nvPr>
            <p:ph type="ctrTitle"/>
          </p:nvPr>
        </p:nvSpPr>
        <p:spPr>
          <a:xfrm>
            <a:off x="311700" y="249275"/>
            <a:ext cx="8520600" cy="462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Wall Sit </a:t>
            </a:r>
            <a:endParaRPr sz="10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-or- </a:t>
            </a:r>
            <a:endParaRPr sz="10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Squat &amp; Hold</a:t>
            </a:r>
            <a:endParaRPr sz="10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8"/>
          <p:cNvSpPr txBox="1">
            <a:spLocks noGrp="1"/>
          </p:cNvSpPr>
          <p:nvPr>
            <p:ph type="ctrTitle"/>
          </p:nvPr>
        </p:nvSpPr>
        <p:spPr>
          <a:xfrm>
            <a:off x="204275" y="169882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REST</a:t>
            </a:r>
            <a:endParaRPr sz="10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9"/>
          <p:cNvSpPr txBox="1">
            <a:spLocks noGrp="1"/>
          </p:cNvSpPr>
          <p:nvPr>
            <p:ph type="ctrTitle"/>
          </p:nvPr>
        </p:nvSpPr>
        <p:spPr>
          <a:xfrm>
            <a:off x="311700" y="993775"/>
            <a:ext cx="8520600" cy="32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Burpees </a:t>
            </a:r>
            <a:endParaRPr sz="10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No Push Up </a:t>
            </a:r>
            <a:endParaRPr sz="10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0"/>
          <p:cNvSpPr txBox="1">
            <a:spLocks noGrp="1"/>
          </p:cNvSpPr>
          <p:nvPr>
            <p:ph type="ctrTitle"/>
          </p:nvPr>
        </p:nvSpPr>
        <p:spPr>
          <a:xfrm>
            <a:off x="204275" y="169882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REST</a:t>
            </a:r>
            <a:endParaRPr sz="10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1"/>
          <p:cNvSpPr txBox="1">
            <a:spLocks noGrp="1"/>
          </p:cNvSpPr>
          <p:nvPr>
            <p:ph type="ctrTitle"/>
          </p:nvPr>
        </p:nvSpPr>
        <p:spPr>
          <a:xfrm>
            <a:off x="311700" y="1786125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Plank </a:t>
            </a:r>
            <a:endParaRPr sz="10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2"/>
          <p:cNvSpPr txBox="1">
            <a:spLocks noGrp="1"/>
          </p:cNvSpPr>
          <p:nvPr>
            <p:ph type="ctrTitle"/>
          </p:nvPr>
        </p:nvSpPr>
        <p:spPr>
          <a:xfrm>
            <a:off x="204275" y="169882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REST</a:t>
            </a:r>
            <a:endParaRPr sz="10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3"/>
          <p:cNvSpPr txBox="1">
            <a:spLocks noGrp="1"/>
          </p:cNvSpPr>
          <p:nvPr>
            <p:ph type="ctrTitle"/>
          </p:nvPr>
        </p:nvSpPr>
        <p:spPr>
          <a:xfrm>
            <a:off x="311700" y="1786125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Russian Twists </a:t>
            </a:r>
            <a:endParaRPr sz="10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4"/>
          <p:cNvSpPr txBox="1">
            <a:spLocks noGrp="1"/>
          </p:cNvSpPr>
          <p:nvPr>
            <p:ph type="ctrTitle"/>
          </p:nvPr>
        </p:nvSpPr>
        <p:spPr>
          <a:xfrm>
            <a:off x="204275" y="169882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REST</a:t>
            </a:r>
            <a:endParaRPr sz="10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5"/>
          <p:cNvSpPr txBox="1">
            <a:spLocks noGrp="1"/>
          </p:cNvSpPr>
          <p:nvPr>
            <p:ph type="ctrTitle"/>
          </p:nvPr>
        </p:nvSpPr>
        <p:spPr>
          <a:xfrm>
            <a:off x="378850" y="1551450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Butt Kickers</a:t>
            </a:r>
            <a:endParaRPr sz="10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6"/>
          <p:cNvSpPr txBox="1">
            <a:spLocks noGrp="1"/>
          </p:cNvSpPr>
          <p:nvPr>
            <p:ph type="ctrTitle"/>
          </p:nvPr>
        </p:nvSpPr>
        <p:spPr>
          <a:xfrm>
            <a:off x="204275" y="169882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REST</a:t>
            </a:r>
            <a:endParaRPr sz="10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7"/>
          <p:cNvSpPr txBox="1">
            <a:spLocks noGrp="1"/>
          </p:cNvSpPr>
          <p:nvPr>
            <p:ph type="ctrTitle"/>
          </p:nvPr>
        </p:nvSpPr>
        <p:spPr>
          <a:xfrm>
            <a:off x="378850" y="1551450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Lunges</a:t>
            </a:r>
            <a:endParaRPr sz="10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8"/>
          <p:cNvSpPr txBox="1">
            <a:spLocks noGrp="1"/>
          </p:cNvSpPr>
          <p:nvPr>
            <p:ph type="ctrTitle"/>
          </p:nvPr>
        </p:nvSpPr>
        <p:spPr>
          <a:xfrm>
            <a:off x="204275" y="1698825"/>
            <a:ext cx="8520600" cy="16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REST</a:t>
            </a:r>
            <a:endParaRPr sz="100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9"/>
          <p:cNvSpPr txBox="1">
            <a:spLocks noGrp="1"/>
          </p:cNvSpPr>
          <p:nvPr>
            <p:ph type="ctrTitle"/>
          </p:nvPr>
        </p:nvSpPr>
        <p:spPr>
          <a:xfrm>
            <a:off x="378850" y="1551450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High Knees</a:t>
            </a:r>
            <a:endParaRPr sz="10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0"/>
          <p:cNvSpPr txBox="1">
            <a:spLocks noGrp="1"/>
          </p:cNvSpPr>
          <p:nvPr>
            <p:ph type="ctrTitle"/>
          </p:nvPr>
        </p:nvSpPr>
        <p:spPr>
          <a:xfrm>
            <a:off x="378850" y="1551450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Cool Down!</a:t>
            </a:r>
            <a:endParaRPr sz="10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F672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1"/>
          <p:cNvSpPr txBox="1">
            <a:spLocks noGrp="1"/>
          </p:cNvSpPr>
          <p:nvPr>
            <p:ph type="ctrTitle"/>
          </p:nvPr>
        </p:nvSpPr>
        <p:spPr>
          <a:xfrm>
            <a:off x="378850" y="1551450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Right Leg </a:t>
            </a:r>
            <a:endParaRPr sz="10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Reach for your toes</a:t>
            </a:r>
            <a:endParaRPr sz="60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F672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2"/>
          <p:cNvSpPr txBox="1">
            <a:spLocks noGrp="1"/>
          </p:cNvSpPr>
          <p:nvPr>
            <p:ph type="ctrTitle"/>
          </p:nvPr>
        </p:nvSpPr>
        <p:spPr>
          <a:xfrm>
            <a:off x="378850" y="1551450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Left Leg </a:t>
            </a:r>
            <a:endParaRPr sz="10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Reach for your toes</a:t>
            </a:r>
            <a:endParaRPr sz="60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F672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3"/>
          <p:cNvSpPr txBox="1">
            <a:spLocks noGrp="1"/>
          </p:cNvSpPr>
          <p:nvPr>
            <p:ph type="ctrTitle"/>
          </p:nvPr>
        </p:nvSpPr>
        <p:spPr>
          <a:xfrm>
            <a:off x="378850" y="1551450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Right Leg </a:t>
            </a:r>
            <a:endParaRPr sz="10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Quad Stretch</a:t>
            </a:r>
            <a:endParaRPr sz="60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F672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54"/>
          <p:cNvSpPr txBox="1">
            <a:spLocks noGrp="1"/>
          </p:cNvSpPr>
          <p:nvPr>
            <p:ph type="ctrTitle"/>
          </p:nvPr>
        </p:nvSpPr>
        <p:spPr>
          <a:xfrm>
            <a:off x="378850" y="1551450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Left Leg </a:t>
            </a:r>
            <a:endParaRPr sz="10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Quad Stretch</a:t>
            </a:r>
            <a:endParaRPr sz="60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F672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5"/>
          <p:cNvSpPr txBox="1">
            <a:spLocks noGrp="1"/>
          </p:cNvSpPr>
          <p:nvPr>
            <p:ph type="ctrTitle"/>
          </p:nvPr>
        </p:nvSpPr>
        <p:spPr>
          <a:xfrm>
            <a:off x="378850" y="1551450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 Butterfly</a:t>
            </a:r>
            <a:endParaRPr sz="60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F672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6"/>
          <p:cNvSpPr txBox="1">
            <a:spLocks noGrp="1"/>
          </p:cNvSpPr>
          <p:nvPr>
            <p:ph type="ctrTitle"/>
          </p:nvPr>
        </p:nvSpPr>
        <p:spPr>
          <a:xfrm>
            <a:off x="378850" y="1551450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Right Arm </a:t>
            </a:r>
            <a:endParaRPr sz="10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Cross Body</a:t>
            </a:r>
            <a:endParaRPr sz="60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F672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7"/>
          <p:cNvSpPr txBox="1">
            <a:spLocks noGrp="1"/>
          </p:cNvSpPr>
          <p:nvPr>
            <p:ph type="ctrTitle"/>
          </p:nvPr>
        </p:nvSpPr>
        <p:spPr>
          <a:xfrm>
            <a:off x="378850" y="1551450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Left Arm </a:t>
            </a:r>
            <a:endParaRPr sz="10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Cross Body</a:t>
            </a:r>
            <a:endParaRPr sz="60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F672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8"/>
          <p:cNvSpPr txBox="1">
            <a:spLocks noGrp="1"/>
          </p:cNvSpPr>
          <p:nvPr>
            <p:ph type="ctrTitle"/>
          </p:nvPr>
        </p:nvSpPr>
        <p:spPr>
          <a:xfrm>
            <a:off x="378850" y="1551450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Overhead </a:t>
            </a:r>
            <a:endParaRPr sz="10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Shoulder stretch</a:t>
            </a:r>
            <a:endParaRPr sz="60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F672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9"/>
          <p:cNvSpPr txBox="1">
            <a:spLocks noGrp="1"/>
          </p:cNvSpPr>
          <p:nvPr>
            <p:ph type="ctrTitle"/>
          </p:nvPr>
        </p:nvSpPr>
        <p:spPr>
          <a:xfrm>
            <a:off x="378850" y="1551450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Starfish!</a:t>
            </a:r>
            <a:endParaRPr sz="60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F672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60"/>
          <p:cNvSpPr txBox="1">
            <a:spLocks noGrp="1"/>
          </p:cNvSpPr>
          <p:nvPr>
            <p:ph type="ctrTitle"/>
          </p:nvPr>
        </p:nvSpPr>
        <p:spPr>
          <a:xfrm>
            <a:off x="365425" y="1873750"/>
            <a:ext cx="8520600" cy="20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Woo Hoo!!!</a:t>
            </a:r>
            <a:endParaRPr sz="10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All Done!</a:t>
            </a:r>
            <a:endParaRPr sz="10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</Words>
  <Application>Microsoft Office PowerPoint</Application>
  <PresentationFormat>On-screen Show (16:9)</PresentationFormat>
  <Paragraphs>74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Arial</vt:lpstr>
      <vt:lpstr>Simple Light</vt:lpstr>
      <vt:lpstr>Comprehensive Circuit</vt:lpstr>
      <vt:lpstr>This circuit works the entire  body with cardio, arm, core, &amp; leg work</vt:lpstr>
      <vt:lpstr>We’ll start with a five minute warm up </vt:lpstr>
      <vt:lpstr>High Knee Hold  Alternating Legs </vt:lpstr>
      <vt:lpstr>Quad Stretch  Alternating Legs </vt:lpstr>
      <vt:lpstr>Side Lunges  Alternating Legs </vt:lpstr>
      <vt:lpstr>Cradle   Alternating Legs </vt:lpstr>
      <vt:lpstr>Straight Leg Kicks Alternating Legs </vt:lpstr>
      <vt:lpstr>Bent Over Dips  Both Legs </vt:lpstr>
      <vt:lpstr>Lunge with a Twist  Both Legs </vt:lpstr>
      <vt:lpstr>Arm swings  Both Arms </vt:lpstr>
      <vt:lpstr>Arm Circles Both Arms </vt:lpstr>
      <vt:lpstr>Cross Body Arm Stretch Both Arms </vt:lpstr>
      <vt:lpstr>Time for the workout! </vt:lpstr>
      <vt:lpstr>Jumping Jacks</vt:lpstr>
      <vt:lpstr>REST</vt:lpstr>
      <vt:lpstr>Push Ups </vt:lpstr>
      <vt:lpstr>REST</vt:lpstr>
      <vt:lpstr>Squats</vt:lpstr>
      <vt:lpstr>REST</vt:lpstr>
      <vt:lpstr>Line Jumps</vt:lpstr>
      <vt:lpstr>REST</vt:lpstr>
      <vt:lpstr>Sit Ups</vt:lpstr>
      <vt:lpstr>REST</vt:lpstr>
      <vt:lpstr>Wall Sit  -or-  Squat &amp; Hold</vt:lpstr>
      <vt:lpstr>REST</vt:lpstr>
      <vt:lpstr>Burpees  No Push Up </vt:lpstr>
      <vt:lpstr>REST</vt:lpstr>
      <vt:lpstr>Plank </vt:lpstr>
      <vt:lpstr>REST</vt:lpstr>
      <vt:lpstr>Russian Twists </vt:lpstr>
      <vt:lpstr>REST</vt:lpstr>
      <vt:lpstr>Butt Kickers</vt:lpstr>
      <vt:lpstr>REST</vt:lpstr>
      <vt:lpstr>Lunges</vt:lpstr>
      <vt:lpstr>REST</vt:lpstr>
      <vt:lpstr>High Knees</vt:lpstr>
      <vt:lpstr>Cool Down!</vt:lpstr>
      <vt:lpstr>Right Leg  Reach for your toes</vt:lpstr>
      <vt:lpstr>Left Leg  Reach for your toes</vt:lpstr>
      <vt:lpstr>Right Leg  Quad Stretch</vt:lpstr>
      <vt:lpstr>Left Leg  Quad Stretch</vt:lpstr>
      <vt:lpstr> Butterfly</vt:lpstr>
      <vt:lpstr>Right Arm  Cross Body</vt:lpstr>
      <vt:lpstr>Left Arm  Cross Body</vt:lpstr>
      <vt:lpstr>Overhead  Shoulder stretch</vt:lpstr>
      <vt:lpstr>Starfish!</vt:lpstr>
      <vt:lpstr>Woo Hoo!!! All Done!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Comprehensive Circuit</dc:title>
  <dc:creator>Loncon,Ashley</dc:creator>
  <cp:lastModifiedBy>Loncon,Ashley</cp:lastModifiedBy>
  <cp:revision>1</cp:revision>
  <dcterms:modified xsi:type="dcterms:W3CDTF">2020-04-24T19:55:01Z</dcterms:modified>
</cp:coreProperties>
</file>