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Happy Monkey"/>
      <p:regular r:id="rId24"/>
    </p:embeddedFont>
    <p:embeddedFont>
      <p:font typeface="Homemade Apple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HappyMonkey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HomemadeAppl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62388d873_0_606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62388d873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bf1b04f084_0_0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bf1b04f08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bf1b04f084_0_23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bf1b04f08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bf1b04f084_0_52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bf1b04f084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bf1b04f084_0_67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bf1b04f084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f1b04f084_0_82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f1b04f084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f1b04f084_0_97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f1b04f084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bf1b04f084_0_112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bf1b04f084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bf1b04f084_0_127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bf1b04f084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f1b04f084_0_142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f1b04f084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bf1b04f084_0_157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bf1b04f084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bf1b04f084_0_172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bf1b04f084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bf1b04f084_0_187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bf1b04f084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bf1b04f084_0_202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bf1b04f084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bf1b04f084_0_217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bf1b04f084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bf1b04f084_0_232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bf1b04f084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bf1b04f084_0_247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bf1b04f084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bf1b04f084_0_262:notes"/>
          <p:cNvSpPr/>
          <p:nvPr>
            <p:ph idx="2" type="sldImg"/>
          </p:nvPr>
        </p:nvSpPr>
        <p:spPr>
          <a:xfrm>
            <a:off x="38135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bf1b04f084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3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03443">
            <a:off x="284425" y="-117175"/>
            <a:ext cx="4353601" cy="464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43461">
            <a:off x="3632926" y="-233300"/>
            <a:ext cx="3910051" cy="416747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 rot="902794">
            <a:off x="3948595" y="1525061"/>
            <a:ext cx="2999953" cy="1046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Directions: </a:t>
            </a:r>
            <a:r>
              <a:rPr lang="en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Leave a compliment in each jar for your classmates by clicking and typing in a heart on each page.</a:t>
            </a:r>
            <a:endParaRPr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221400" y="2327275"/>
            <a:ext cx="2642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March Compliment Clovers</a:t>
            </a:r>
            <a:endParaRPr sz="2200"/>
          </a:p>
        </p:txBody>
      </p:sp>
      <p:pic>
        <p:nvPicPr>
          <p:cNvPr descr="wish me luck"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6200" y="2327275"/>
            <a:ext cx="2724050" cy="27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84021">
            <a:off x="532025" y="874800"/>
            <a:ext cx="2778025" cy="29609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 rot="-788979">
            <a:off x="350381" y="1685611"/>
            <a:ext cx="3000064" cy="13391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00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Sentence starter examples:</a:t>
            </a:r>
            <a:endParaRPr>
              <a:solidFill>
                <a:srgbClr val="FFFF00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96119">
            <a:off x="2469803" y="2343678"/>
            <a:ext cx="2200319" cy="2121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23391">
            <a:off x="4074677" y="2343678"/>
            <a:ext cx="2200319" cy="2121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96119">
            <a:off x="5894128" y="2450403"/>
            <a:ext cx="2200319" cy="2121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75245">
            <a:off x="5329278" y="878578"/>
            <a:ext cx="2200319" cy="2121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00933">
            <a:off x="3260953" y="584928"/>
            <a:ext cx="2200319" cy="212159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3153313" y="1486475"/>
            <a:ext cx="241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You’re a great classmate because...</a:t>
            </a:r>
            <a:endParaRPr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5221638" y="1767050"/>
            <a:ext cx="241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Thanks for helping me when...</a:t>
            </a:r>
            <a:endParaRPr/>
          </a:p>
        </p:txBody>
      </p:sp>
      <p:sp>
        <p:nvSpPr>
          <p:cNvPr id="72" name="Google Shape;72;p14"/>
          <p:cNvSpPr txBox="1"/>
          <p:nvPr/>
        </p:nvSpPr>
        <p:spPr>
          <a:xfrm rot="1545735">
            <a:off x="2591390" y="3095642"/>
            <a:ext cx="1733168" cy="8310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I like playing with you at recess because...</a:t>
            </a:r>
            <a:endParaRPr/>
          </a:p>
        </p:txBody>
      </p:sp>
      <p:sp>
        <p:nvSpPr>
          <p:cNvPr id="73" name="Google Shape;73;p14"/>
          <p:cNvSpPr txBox="1"/>
          <p:nvPr/>
        </p:nvSpPr>
        <p:spPr>
          <a:xfrm>
            <a:off x="4374288" y="3199950"/>
            <a:ext cx="1601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I’m glad you’re my friend because...</a:t>
            </a:r>
            <a:endParaRPr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74" name="Google Shape;74;p14"/>
          <p:cNvSpPr txBox="1"/>
          <p:nvPr/>
        </p:nvSpPr>
        <p:spPr>
          <a:xfrm rot="1282491">
            <a:off x="5924185" y="3307764"/>
            <a:ext cx="2140105" cy="6156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Something you’re great at is...</a:t>
            </a:r>
            <a:endParaRPr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5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7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8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9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0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3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4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5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6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7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8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9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5650" y="1626400"/>
            <a:ext cx="4206476" cy="420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373800" y="2760237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63429">
            <a:off x="121475" y="1330875"/>
            <a:ext cx="2108824" cy="2247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48479">
            <a:off x="5987175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5478725" y="7416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2009150" y="86487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800" y="138600"/>
            <a:ext cx="1978118" cy="21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121475" y="-220625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72998">
            <a:off x="6864050" y="-1540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2050" y="3134850"/>
            <a:ext cx="2108825" cy="224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04899">
            <a:off x="7089425" y="2052175"/>
            <a:ext cx="2108825" cy="2247662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0"/>
          <p:cNvSpPr txBox="1"/>
          <p:nvPr/>
        </p:nvSpPr>
        <p:spPr>
          <a:xfrm>
            <a:off x="3763225" y="3631200"/>
            <a:ext cx="197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sz="300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