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a61b95f542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a61b95f54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a61b95f542_0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a61b95f542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a61b95f542_0_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a61b95f542_0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a61b95f542_0_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a61b95f542_0_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a61b95f542_0_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a61b95f542_0_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a61b95f542_0_1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a61b95f542_0_1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a61b95f542_0_1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Google Shape;169;ga61b95f542_0_1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a61b95f542_0_1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a61b95f542_0_1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40" Type="http://schemas.openxmlformats.org/officeDocument/2006/relationships/image" Target="../media/image16.png"/><Relationship Id="rId20" Type="http://schemas.openxmlformats.org/officeDocument/2006/relationships/image" Target="../media/image5.png"/><Relationship Id="rId42" Type="http://schemas.openxmlformats.org/officeDocument/2006/relationships/image" Target="../media/image19.png"/><Relationship Id="rId41" Type="http://schemas.openxmlformats.org/officeDocument/2006/relationships/hyperlink" Target="https://www.youtube.com/embed/wt4YBgE4kOE" TargetMode="External"/><Relationship Id="rId22" Type="http://schemas.openxmlformats.org/officeDocument/2006/relationships/image" Target="../media/image7.png"/><Relationship Id="rId21" Type="http://schemas.openxmlformats.org/officeDocument/2006/relationships/hyperlink" Target="https://www.youtube.com/embed/4omHj700eWs" TargetMode="External"/><Relationship Id="rId24" Type="http://schemas.openxmlformats.org/officeDocument/2006/relationships/image" Target="../media/image10.png"/><Relationship Id="rId23" Type="http://schemas.openxmlformats.org/officeDocument/2006/relationships/hyperlink" Target="https://www.youtube.com/embed/eWUofJcL1GQ" TargetMode="External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6.png"/><Relationship Id="rId4" Type="http://schemas.openxmlformats.org/officeDocument/2006/relationships/image" Target="../media/image32.png"/><Relationship Id="rId9" Type="http://schemas.openxmlformats.org/officeDocument/2006/relationships/hyperlink" Target="https://www.youtube.com/embed/jt2q1cHsH6E" TargetMode="External"/><Relationship Id="rId26" Type="http://schemas.openxmlformats.org/officeDocument/2006/relationships/image" Target="../media/image1.png"/><Relationship Id="rId25" Type="http://schemas.openxmlformats.org/officeDocument/2006/relationships/hyperlink" Target="https://www.youtube.com/embed/lE7ntiNkEQY" TargetMode="External"/><Relationship Id="rId28" Type="http://schemas.openxmlformats.org/officeDocument/2006/relationships/image" Target="../media/image11.png"/><Relationship Id="rId27" Type="http://schemas.openxmlformats.org/officeDocument/2006/relationships/hyperlink" Target="https://www.youtube.com/embed/F_kLJ8PlFaE?t=30" TargetMode="External"/><Relationship Id="rId5" Type="http://schemas.openxmlformats.org/officeDocument/2006/relationships/image" Target="../media/image8.png"/><Relationship Id="rId6" Type="http://schemas.openxmlformats.org/officeDocument/2006/relationships/image" Target="../media/image34.png"/><Relationship Id="rId29" Type="http://schemas.openxmlformats.org/officeDocument/2006/relationships/hyperlink" Target="https://www.youtube.com/embed/V1SStl6r00M?t=47" TargetMode="External"/><Relationship Id="rId7" Type="http://schemas.openxmlformats.org/officeDocument/2006/relationships/hyperlink" Target="https://www.youtube.com/embed/XWJlV4JOIvU" TargetMode="External"/><Relationship Id="rId8" Type="http://schemas.openxmlformats.org/officeDocument/2006/relationships/image" Target="../media/image33.png"/><Relationship Id="rId31" Type="http://schemas.openxmlformats.org/officeDocument/2006/relationships/hyperlink" Target="https://www.getepic.com/book/75714652/community-helpers-pilots?utm_source=t2t&amp;utm_medium=link&amp;utm_campaign=content&amp;share=28205172536" TargetMode="External"/><Relationship Id="rId30" Type="http://schemas.openxmlformats.org/officeDocument/2006/relationships/image" Target="../media/image6.png"/><Relationship Id="rId11" Type="http://schemas.openxmlformats.org/officeDocument/2006/relationships/hyperlink" Target="https://www.youtube.com/embed/gSBNSJvOmY8" TargetMode="External"/><Relationship Id="rId33" Type="http://schemas.openxmlformats.org/officeDocument/2006/relationships/hyperlink" Target="https://www.youtube.com/embed/OE3OPA-VFM0" TargetMode="External"/><Relationship Id="rId10" Type="http://schemas.openxmlformats.org/officeDocument/2006/relationships/image" Target="../media/image3.png"/><Relationship Id="rId32" Type="http://schemas.openxmlformats.org/officeDocument/2006/relationships/image" Target="../media/image17.png"/><Relationship Id="rId13" Type="http://schemas.openxmlformats.org/officeDocument/2006/relationships/image" Target="../media/image13.png"/><Relationship Id="rId35" Type="http://schemas.openxmlformats.org/officeDocument/2006/relationships/hyperlink" Target="https://www.youtube.com/embed/219MsTiy2t4" TargetMode="External"/><Relationship Id="rId12" Type="http://schemas.openxmlformats.org/officeDocument/2006/relationships/image" Target="../media/image4.png"/><Relationship Id="rId34" Type="http://schemas.openxmlformats.org/officeDocument/2006/relationships/image" Target="../media/image12.png"/><Relationship Id="rId15" Type="http://schemas.openxmlformats.org/officeDocument/2006/relationships/image" Target="../media/image9.png"/><Relationship Id="rId37" Type="http://schemas.openxmlformats.org/officeDocument/2006/relationships/hyperlink" Target="https://www.youtube.com/embed/3AeupTFfw0g" TargetMode="External"/><Relationship Id="rId14" Type="http://schemas.openxmlformats.org/officeDocument/2006/relationships/hyperlink" Target="https://www.youtube.com/embed/h2pcuQafcL4" TargetMode="External"/><Relationship Id="rId36" Type="http://schemas.openxmlformats.org/officeDocument/2006/relationships/image" Target="../media/image21.png"/><Relationship Id="rId17" Type="http://schemas.openxmlformats.org/officeDocument/2006/relationships/hyperlink" Target="https://www.youtube.com/embed/r6Oxqyd5qUw" TargetMode="External"/><Relationship Id="rId39" Type="http://schemas.openxmlformats.org/officeDocument/2006/relationships/hyperlink" Target="https://www.youtube.com/embed/Z8nyMgOBGJk" TargetMode="External"/><Relationship Id="rId16" Type="http://schemas.openxmlformats.org/officeDocument/2006/relationships/image" Target="../media/image2.png"/><Relationship Id="rId38" Type="http://schemas.openxmlformats.org/officeDocument/2006/relationships/image" Target="../media/image18.png"/><Relationship Id="rId19" Type="http://schemas.openxmlformats.org/officeDocument/2006/relationships/hyperlink" Target="https://www.youtube.com/embed/3VTyiPz-wpg" TargetMode="External"/><Relationship Id="rId18" Type="http://schemas.openxmlformats.org/officeDocument/2006/relationships/image" Target="../media/image14.png"/></Relationships>
</file>

<file path=ppt/slides/_rels/slide2.xml.rels><?xml version="1.0" encoding="UTF-8" standalone="yes"?><Relationships xmlns="http://schemas.openxmlformats.org/package/2006/relationships"><Relationship Id="rId40" Type="http://schemas.openxmlformats.org/officeDocument/2006/relationships/hyperlink" Target="https://www.youtube.com/embed/qp1hYzHP0oY" TargetMode="External"/><Relationship Id="rId42" Type="http://schemas.openxmlformats.org/officeDocument/2006/relationships/hyperlink" Target="https://www.youtube.com/embed/cxlLHv9Pbwg" TargetMode="External"/><Relationship Id="rId41" Type="http://schemas.openxmlformats.org/officeDocument/2006/relationships/image" Target="../media/image40.png"/><Relationship Id="rId44" Type="http://schemas.openxmlformats.org/officeDocument/2006/relationships/hyperlink" Target="https://www.youtube.com/embed/VSJjVH-zYyk" TargetMode="External"/><Relationship Id="rId43" Type="http://schemas.openxmlformats.org/officeDocument/2006/relationships/image" Target="../media/image47.png"/><Relationship Id="rId46" Type="http://schemas.openxmlformats.org/officeDocument/2006/relationships/hyperlink" Target="https://www.youtube.com/embed/zZjo-I1FrdU" TargetMode="External"/><Relationship Id="rId45" Type="http://schemas.openxmlformats.org/officeDocument/2006/relationships/image" Target="../media/image53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5.png"/><Relationship Id="rId4" Type="http://schemas.openxmlformats.org/officeDocument/2006/relationships/image" Target="../media/image20.png"/><Relationship Id="rId9" Type="http://schemas.openxmlformats.org/officeDocument/2006/relationships/image" Target="../media/image33.png"/><Relationship Id="rId48" Type="http://schemas.openxmlformats.org/officeDocument/2006/relationships/hyperlink" Target="https://www.youtube.com/embed/zvewCudtFZs" TargetMode="External"/><Relationship Id="rId47" Type="http://schemas.openxmlformats.org/officeDocument/2006/relationships/image" Target="../media/image56.png"/><Relationship Id="rId49" Type="http://schemas.openxmlformats.org/officeDocument/2006/relationships/image" Target="../media/image39.png"/><Relationship Id="rId5" Type="http://schemas.openxmlformats.org/officeDocument/2006/relationships/image" Target="../media/image8.png"/><Relationship Id="rId6" Type="http://schemas.openxmlformats.org/officeDocument/2006/relationships/hyperlink" Target="https://www.youtube.com/embed/IuFcKEwNSqs" TargetMode="External"/><Relationship Id="rId7" Type="http://schemas.openxmlformats.org/officeDocument/2006/relationships/image" Target="../media/image52.png"/><Relationship Id="rId8" Type="http://schemas.openxmlformats.org/officeDocument/2006/relationships/hyperlink" Target="https://www.youtube.com/embed/R-fOWq1-w4E" TargetMode="External"/><Relationship Id="rId31" Type="http://schemas.openxmlformats.org/officeDocument/2006/relationships/image" Target="../media/image38.png"/><Relationship Id="rId30" Type="http://schemas.openxmlformats.org/officeDocument/2006/relationships/hyperlink" Target="https://www.youtube.com/embed/iQ6mc1NCylo" TargetMode="External"/><Relationship Id="rId33" Type="http://schemas.openxmlformats.org/officeDocument/2006/relationships/image" Target="../media/image31.png"/><Relationship Id="rId32" Type="http://schemas.openxmlformats.org/officeDocument/2006/relationships/hyperlink" Target="https://www.youtube.com/embed/rMZRaMWxkps" TargetMode="External"/><Relationship Id="rId35" Type="http://schemas.openxmlformats.org/officeDocument/2006/relationships/image" Target="../media/image48.png"/><Relationship Id="rId34" Type="http://schemas.openxmlformats.org/officeDocument/2006/relationships/hyperlink" Target="https://www.youtube.com/embed/WtH7hNKyOD8" TargetMode="External"/><Relationship Id="rId37" Type="http://schemas.openxmlformats.org/officeDocument/2006/relationships/image" Target="../media/image36.png"/><Relationship Id="rId36" Type="http://schemas.openxmlformats.org/officeDocument/2006/relationships/hyperlink" Target="https://www.youtube.com/embed/vbKixwY95pg" TargetMode="External"/><Relationship Id="rId39" Type="http://schemas.openxmlformats.org/officeDocument/2006/relationships/image" Target="../media/image42.png"/><Relationship Id="rId38" Type="http://schemas.openxmlformats.org/officeDocument/2006/relationships/hyperlink" Target="https://www.youtube.com/embed/XIxmo3zp6lE" TargetMode="External"/><Relationship Id="rId20" Type="http://schemas.openxmlformats.org/officeDocument/2006/relationships/image" Target="../media/image35.png"/><Relationship Id="rId22" Type="http://schemas.openxmlformats.org/officeDocument/2006/relationships/image" Target="../media/image30.png"/><Relationship Id="rId21" Type="http://schemas.openxmlformats.org/officeDocument/2006/relationships/hyperlink" Target="https://www.youtube.com/embed/0tzm4wLnZNA" TargetMode="External"/><Relationship Id="rId24" Type="http://schemas.openxmlformats.org/officeDocument/2006/relationships/hyperlink" Target="https://www.youtube.com/embed/i0_LXf2S2bI" TargetMode="External"/><Relationship Id="rId23" Type="http://schemas.openxmlformats.org/officeDocument/2006/relationships/hyperlink" Target="https://www.youtube.com/embed/2V0rnNdlgYY" TargetMode="External"/><Relationship Id="rId26" Type="http://schemas.openxmlformats.org/officeDocument/2006/relationships/hyperlink" Target="https://www.youtube.com/embed/5-yYOpgmmp8" TargetMode="External"/><Relationship Id="rId25" Type="http://schemas.openxmlformats.org/officeDocument/2006/relationships/image" Target="../media/image22.png"/><Relationship Id="rId28" Type="http://schemas.openxmlformats.org/officeDocument/2006/relationships/image" Target="../media/image37.png"/><Relationship Id="rId27" Type="http://schemas.openxmlformats.org/officeDocument/2006/relationships/image" Target="../media/image27.png"/><Relationship Id="rId29" Type="http://schemas.openxmlformats.org/officeDocument/2006/relationships/image" Target="../media/image29.png"/><Relationship Id="rId11" Type="http://schemas.openxmlformats.org/officeDocument/2006/relationships/hyperlink" Target="https://www.youtube.com/embed/0Sd2URRIKAQ" TargetMode="External"/><Relationship Id="rId10" Type="http://schemas.openxmlformats.org/officeDocument/2006/relationships/hyperlink" Target="https://www.youtube.com/embed/YQqgIFvn7gU" TargetMode="External"/><Relationship Id="rId13" Type="http://schemas.openxmlformats.org/officeDocument/2006/relationships/hyperlink" Target="https://www.youtube.com/embed/iDGekbZcGjU" TargetMode="External"/><Relationship Id="rId12" Type="http://schemas.openxmlformats.org/officeDocument/2006/relationships/image" Target="../media/image28.png"/><Relationship Id="rId15" Type="http://schemas.openxmlformats.org/officeDocument/2006/relationships/hyperlink" Target="https://www.youtube.com/embed/LHn887lZAdc" TargetMode="External"/><Relationship Id="rId14" Type="http://schemas.openxmlformats.org/officeDocument/2006/relationships/image" Target="../media/image24.png"/><Relationship Id="rId17" Type="http://schemas.openxmlformats.org/officeDocument/2006/relationships/hyperlink" Target="https://www.youtube.com/embed/WlB9D9Ob-6M" TargetMode="External"/><Relationship Id="rId16" Type="http://schemas.openxmlformats.org/officeDocument/2006/relationships/image" Target="../media/image23.png"/><Relationship Id="rId19" Type="http://schemas.openxmlformats.org/officeDocument/2006/relationships/hyperlink" Target="https://www.youtube.com/embed/mXfL1CdkGT4" TargetMode="External"/><Relationship Id="rId18" Type="http://schemas.openxmlformats.org/officeDocument/2006/relationships/image" Target="../media/image2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3.png"/><Relationship Id="rId4" Type="http://schemas.openxmlformats.org/officeDocument/2006/relationships/image" Target="../media/image52.png"/><Relationship Id="rId9" Type="http://schemas.openxmlformats.org/officeDocument/2006/relationships/image" Target="../media/image45.png"/><Relationship Id="rId5" Type="http://schemas.openxmlformats.org/officeDocument/2006/relationships/image" Target="../media/image55.png"/><Relationship Id="rId6" Type="http://schemas.openxmlformats.org/officeDocument/2006/relationships/image" Target="../media/image50.png"/><Relationship Id="rId7" Type="http://schemas.openxmlformats.org/officeDocument/2006/relationships/image" Target="../media/image41.png"/><Relationship Id="rId8" Type="http://schemas.openxmlformats.org/officeDocument/2006/relationships/image" Target="../media/image46.png"/><Relationship Id="rId10" Type="http://schemas.openxmlformats.org/officeDocument/2006/relationships/image" Target="../media/image49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3.png"/><Relationship Id="rId4" Type="http://schemas.openxmlformats.org/officeDocument/2006/relationships/image" Target="../media/image41.png"/><Relationship Id="rId9" Type="http://schemas.openxmlformats.org/officeDocument/2006/relationships/image" Target="../media/image60.png"/><Relationship Id="rId5" Type="http://schemas.openxmlformats.org/officeDocument/2006/relationships/image" Target="../media/image51.png"/><Relationship Id="rId6" Type="http://schemas.openxmlformats.org/officeDocument/2006/relationships/image" Target="../media/image44.png"/><Relationship Id="rId7" Type="http://schemas.openxmlformats.org/officeDocument/2006/relationships/image" Target="../media/image61.png"/><Relationship Id="rId8" Type="http://schemas.openxmlformats.org/officeDocument/2006/relationships/image" Target="../media/image5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3.png"/><Relationship Id="rId4" Type="http://schemas.openxmlformats.org/officeDocument/2006/relationships/image" Target="../media/image41.png"/><Relationship Id="rId9" Type="http://schemas.openxmlformats.org/officeDocument/2006/relationships/image" Target="../media/image77.png"/><Relationship Id="rId5" Type="http://schemas.openxmlformats.org/officeDocument/2006/relationships/image" Target="../media/image45.png"/><Relationship Id="rId6" Type="http://schemas.openxmlformats.org/officeDocument/2006/relationships/image" Target="../media/image49.png"/><Relationship Id="rId7" Type="http://schemas.openxmlformats.org/officeDocument/2006/relationships/image" Target="../media/image59.png"/><Relationship Id="rId8" Type="http://schemas.openxmlformats.org/officeDocument/2006/relationships/image" Target="../media/image58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3.png"/><Relationship Id="rId4" Type="http://schemas.openxmlformats.org/officeDocument/2006/relationships/image" Target="../media/image57.png"/><Relationship Id="rId9" Type="http://schemas.openxmlformats.org/officeDocument/2006/relationships/image" Target="../media/image72.png"/><Relationship Id="rId5" Type="http://schemas.openxmlformats.org/officeDocument/2006/relationships/image" Target="../media/image51.png"/><Relationship Id="rId6" Type="http://schemas.openxmlformats.org/officeDocument/2006/relationships/image" Target="../media/image55.png"/><Relationship Id="rId7" Type="http://schemas.openxmlformats.org/officeDocument/2006/relationships/image" Target="../media/image62.png"/><Relationship Id="rId8" Type="http://schemas.openxmlformats.org/officeDocument/2006/relationships/image" Target="../media/image69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3.png"/><Relationship Id="rId4" Type="http://schemas.openxmlformats.org/officeDocument/2006/relationships/image" Target="../media/image69.png"/><Relationship Id="rId9" Type="http://schemas.openxmlformats.org/officeDocument/2006/relationships/image" Target="../media/image70.png"/><Relationship Id="rId5" Type="http://schemas.openxmlformats.org/officeDocument/2006/relationships/image" Target="../media/image63.png"/><Relationship Id="rId6" Type="http://schemas.openxmlformats.org/officeDocument/2006/relationships/image" Target="../media/image45.png"/><Relationship Id="rId7" Type="http://schemas.openxmlformats.org/officeDocument/2006/relationships/image" Target="../media/image66.png"/><Relationship Id="rId8" Type="http://schemas.openxmlformats.org/officeDocument/2006/relationships/image" Target="../media/image67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65.png"/><Relationship Id="rId4" Type="http://schemas.openxmlformats.org/officeDocument/2006/relationships/image" Target="../media/image68.png"/><Relationship Id="rId9" Type="http://schemas.openxmlformats.org/officeDocument/2006/relationships/image" Target="../media/image74.png"/><Relationship Id="rId5" Type="http://schemas.openxmlformats.org/officeDocument/2006/relationships/image" Target="../media/image75.png"/><Relationship Id="rId6" Type="http://schemas.openxmlformats.org/officeDocument/2006/relationships/image" Target="../media/image64.png"/><Relationship Id="rId7" Type="http://schemas.openxmlformats.org/officeDocument/2006/relationships/image" Target="../media/image71.png"/><Relationship Id="rId8" Type="http://schemas.openxmlformats.org/officeDocument/2006/relationships/image" Target="../media/image73.png"/><Relationship Id="rId10" Type="http://schemas.openxmlformats.org/officeDocument/2006/relationships/image" Target="../media/image7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 rotWithShape="1">
          <a:blip r:embed="rId3">
            <a:alphaModFix/>
          </a:blip>
          <a:srcRect b="0" l="0" r="0" t="1931"/>
          <a:stretch/>
        </p:blipFill>
        <p:spPr>
          <a:xfrm>
            <a:off x="0" y="0"/>
            <a:ext cx="9143998" cy="5194176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 rotWithShape="1">
          <a:blip r:embed="rId4">
            <a:alphaModFix/>
          </a:blip>
          <a:srcRect b="48560" l="0" r="62088" t="27204"/>
          <a:stretch/>
        </p:blipFill>
        <p:spPr>
          <a:xfrm>
            <a:off x="336776" y="1153200"/>
            <a:ext cx="2314750" cy="2630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 rotWithShape="1">
          <a:blip r:embed="rId5">
            <a:alphaModFix/>
          </a:blip>
          <a:srcRect b="50167" l="0" r="0" t="23407"/>
          <a:stretch/>
        </p:blipFill>
        <p:spPr>
          <a:xfrm>
            <a:off x="3028250" y="1942400"/>
            <a:ext cx="3758550" cy="993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 rotWithShape="1">
          <a:blip r:embed="rId6">
            <a:alphaModFix/>
          </a:blip>
          <a:srcRect b="58334" l="0" r="0" t="24800"/>
          <a:stretch/>
        </p:blipFill>
        <p:spPr>
          <a:xfrm>
            <a:off x="1708500" y="160037"/>
            <a:ext cx="3312530" cy="993173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 rotWithShape="1">
          <a:blip r:embed="rId6">
            <a:alphaModFix/>
          </a:blip>
          <a:srcRect b="32128" l="15105" r="12582" t="52394"/>
          <a:stretch/>
        </p:blipFill>
        <p:spPr>
          <a:xfrm>
            <a:off x="5021025" y="234737"/>
            <a:ext cx="2413851" cy="918451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>
            <a:hlinkClick r:id="rId7"/>
          </p:cNvPr>
          <p:cNvPicPr preferRelativeResize="0"/>
          <p:nvPr/>
        </p:nvPicPr>
        <p:blipFill rotWithShape="1">
          <a:blip r:embed="rId8">
            <a:alphaModFix/>
          </a:blip>
          <a:srcRect b="32444" l="51033" r="0" t="48677"/>
          <a:stretch/>
        </p:blipFill>
        <p:spPr>
          <a:xfrm>
            <a:off x="5260950" y="1336888"/>
            <a:ext cx="1148016" cy="786826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>
            <a:hlinkClick r:id="rId9"/>
          </p:cNvPr>
          <p:cNvPicPr preferRelativeResize="0"/>
          <p:nvPr/>
        </p:nvPicPr>
        <p:blipFill rotWithShape="1">
          <a:blip r:embed="rId10">
            <a:alphaModFix/>
          </a:blip>
          <a:srcRect b="0" l="30438" r="13567" t="9436"/>
          <a:stretch/>
        </p:blipFill>
        <p:spPr>
          <a:xfrm>
            <a:off x="1438950" y="2409188"/>
            <a:ext cx="1721975" cy="2784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>
            <a:hlinkClick r:id="rId11"/>
          </p:cNvPr>
          <p:cNvPicPr preferRelativeResize="0"/>
          <p:nvPr/>
        </p:nvPicPr>
        <p:blipFill rotWithShape="1">
          <a:blip r:embed="rId12">
            <a:alphaModFix/>
          </a:blip>
          <a:srcRect b="0" l="32053" r="31873" t="6751"/>
          <a:stretch/>
        </p:blipFill>
        <p:spPr>
          <a:xfrm>
            <a:off x="234725" y="2081130"/>
            <a:ext cx="1102175" cy="2849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/>
          <p:cNvPicPr preferRelativeResize="0"/>
          <p:nvPr/>
        </p:nvPicPr>
        <p:blipFill rotWithShape="1">
          <a:blip r:embed="rId4">
            <a:alphaModFix/>
          </a:blip>
          <a:srcRect b="71185" l="54251" r="7836" t="0"/>
          <a:stretch/>
        </p:blipFill>
        <p:spPr>
          <a:xfrm>
            <a:off x="4594013" y="1307526"/>
            <a:ext cx="582325" cy="786826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/>
          <p:cNvPicPr preferRelativeResize="0"/>
          <p:nvPr/>
        </p:nvPicPr>
        <p:blipFill rotWithShape="1">
          <a:blip r:embed="rId13">
            <a:alphaModFix/>
          </a:blip>
          <a:srcRect b="38782" l="8163" r="8454" t="51470"/>
          <a:stretch/>
        </p:blipFill>
        <p:spPr>
          <a:xfrm>
            <a:off x="1708500" y="4541400"/>
            <a:ext cx="6404775" cy="652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3"/>
          <p:cNvPicPr preferRelativeResize="0"/>
          <p:nvPr/>
        </p:nvPicPr>
        <p:blipFill rotWithShape="1">
          <a:blip r:embed="rId5">
            <a:alphaModFix/>
          </a:blip>
          <a:srcRect b="15896" l="0" r="0" t="23405"/>
          <a:stretch/>
        </p:blipFill>
        <p:spPr>
          <a:xfrm>
            <a:off x="3028250" y="2763075"/>
            <a:ext cx="3758544" cy="2281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3">
            <a:hlinkClick r:id="rId14"/>
          </p:cNvPr>
          <p:cNvPicPr preferRelativeResize="0"/>
          <p:nvPr/>
        </p:nvPicPr>
        <p:blipFill rotWithShape="1">
          <a:blip r:embed="rId4">
            <a:alphaModFix/>
          </a:blip>
          <a:srcRect b="49631" l="38406" r="23680" t="27703"/>
          <a:stretch/>
        </p:blipFill>
        <p:spPr>
          <a:xfrm>
            <a:off x="7734525" y="502825"/>
            <a:ext cx="1031875" cy="1096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3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7518366" y="3992775"/>
            <a:ext cx="1340109" cy="1096676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3"/>
          <p:cNvPicPr preferRelativeResize="0"/>
          <p:nvPr/>
        </p:nvPicPr>
        <p:blipFill rotWithShape="1">
          <a:blip r:embed="rId16">
            <a:alphaModFix/>
          </a:blip>
          <a:srcRect b="0" l="33762" r="33487" t="12134"/>
          <a:stretch/>
        </p:blipFill>
        <p:spPr>
          <a:xfrm flipH="1">
            <a:off x="8113275" y="2514468"/>
            <a:ext cx="959525" cy="2574444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3">
            <a:hlinkClick r:id="rId17"/>
          </p:cNvPr>
          <p:cNvPicPr preferRelativeResize="0"/>
          <p:nvPr/>
        </p:nvPicPr>
        <p:blipFill rotWithShape="1">
          <a:blip r:embed="rId18">
            <a:alphaModFix/>
          </a:blip>
          <a:srcRect b="0" l="24515" r="20837" t="9706"/>
          <a:stretch/>
        </p:blipFill>
        <p:spPr>
          <a:xfrm>
            <a:off x="6408987" y="2225762"/>
            <a:ext cx="1643050" cy="2714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3"/>
          <p:cNvPicPr preferRelativeResize="0"/>
          <p:nvPr/>
        </p:nvPicPr>
        <p:blipFill rotWithShape="1">
          <a:blip r:embed="rId8">
            <a:alphaModFix/>
          </a:blip>
          <a:srcRect b="3141" l="14377" r="16733" t="71377"/>
          <a:stretch/>
        </p:blipFill>
        <p:spPr>
          <a:xfrm>
            <a:off x="3361400" y="1323501"/>
            <a:ext cx="1148024" cy="7549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3">
            <a:hlinkClick r:id="rId19"/>
          </p:cNvPr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3361400" y="2248700"/>
            <a:ext cx="582325" cy="582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3">
            <a:hlinkClick r:id="rId21"/>
          </p:cNvPr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4168650" y="3026725"/>
            <a:ext cx="652775" cy="652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3">
            <a:hlinkClick r:id="rId23"/>
          </p:cNvPr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4203873" y="2212577"/>
            <a:ext cx="582325" cy="582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3">
            <a:hlinkClick r:id="rId25"/>
          </p:cNvPr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3373625" y="3068011"/>
            <a:ext cx="582325" cy="570192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3">
            <a:hlinkClick r:id="rId27"/>
          </p:cNvPr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5829150" y="2212575"/>
            <a:ext cx="582325" cy="582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3">
            <a:hlinkClick r:id="rId29"/>
          </p:cNvPr>
          <p:cNvPicPr preferRelativeResize="0"/>
          <p:nvPr/>
        </p:nvPicPr>
        <p:blipFill>
          <a:blip r:embed="rId30">
            <a:alphaModFix/>
          </a:blip>
          <a:stretch>
            <a:fillRect/>
          </a:stretch>
        </p:blipFill>
        <p:spPr>
          <a:xfrm>
            <a:off x="5787550" y="3897825"/>
            <a:ext cx="665514" cy="582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3">
            <a:hlinkClick r:id="rId31"/>
          </p:cNvPr>
          <p:cNvPicPr preferRelativeResize="0"/>
          <p:nvPr/>
        </p:nvPicPr>
        <p:blipFill rotWithShape="1">
          <a:blip r:embed="rId32">
            <a:alphaModFix/>
          </a:blip>
          <a:srcRect b="11426" l="0" r="0" t="10788"/>
          <a:stretch/>
        </p:blipFill>
        <p:spPr>
          <a:xfrm>
            <a:off x="4981288" y="2183175"/>
            <a:ext cx="652775" cy="641122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3">
            <a:hlinkClick r:id="rId33"/>
          </p:cNvPr>
          <p:cNvPicPr preferRelativeResize="0"/>
          <p:nvPr/>
        </p:nvPicPr>
        <p:blipFill>
          <a:blip r:embed="rId34">
            <a:alphaModFix/>
          </a:blip>
          <a:stretch>
            <a:fillRect/>
          </a:stretch>
        </p:blipFill>
        <p:spPr>
          <a:xfrm>
            <a:off x="4981300" y="3004719"/>
            <a:ext cx="652775" cy="655692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3">
            <a:hlinkClick r:id="rId35"/>
          </p:cNvPr>
          <p:cNvPicPr preferRelativeResize="0"/>
          <p:nvPr/>
        </p:nvPicPr>
        <p:blipFill>
          <a:blip r:embed="rId36">
            <a:alphaModFix/>
          </a:blip>
          <a:stretch>
            <a:fillRect/>
          </a:stretch>
        </p:blipFill>
        <p:spPr>
          <a:xfrm>
            <a:off x="5829150" y="3053896"/>
            <a:ext cx="582325" cy="584927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3">
            <a:hlinkClick r:id="rId37"/>
          </p:cNvPr>
          <p:cNvPicPr preferRelativeResize="0"/>
          <p:nvPr/>
        </p:nvPicPr>
        <p:blipFill>
          <a:blip r:embed="rId38">
            <a:alphaModFix/>
          </a:blip>
          <a:stretch>
            <a:fillRect/>
          </a:stretch>
        </p:blipFill>
        <p:spPr>
          <a:xfrm>
            <a:off x="5006875" y="3854275"/>
            <a:ext cx="582325" cy="590156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3">
            <a:hlinkClick r:id="rId39"/>
          </p:cNvPr>
          <p:cNvPicPr preferRelativeResize="0"/>
          <p:nvPr/>
        </p:nvPicPr>
        <p:blipFill>
          <a:blip r:embed="rId40">
            <a:alphaModFix/>
          </a:blip>
          <a:stretch>
            <a:fillRect/>
          </a:stretch>
        </p:blipFill>
        <p:spPr>
          <a:xfrm>
            <a:off x="4183075" y="3911325"/>
            <a:ext cx="582325" cy="606144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3">
            <a:hlinkClick r:id="rId41"/>
          </p:cNvPr>
          <p:cNvPicPr preferRelativeResize="0"/>
          <p:nvPr/>
        </p:nvPicPr>
        <p:blipFill>
          <a:blip r:embed="rId42">
            <a:alphaModFix/>
          </a:blip>
          <a:stretch>
            <a:fillRect/>
          </a:stretch>
        </p:blipFill>
        <p:spPr>
          <a:xfrm>
            <a:off x="3411812" y="3875175"/>
            <a:ext cx="520380" cy="655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Google Shape;86;p14"/>
          <p:cNvPicPr preferRelativeResize="0"/>
          <p:nvPr/>
        </p:nvPicPr>
        <p:blipFill rotWithShape="1">
          <a:blip r:embed="rId3">
            <a:alphaModFix/>
          </a:blip>
          <a:srcRect b="0" l="1245" r="657" t="0"/>
          <a:stretch/>
        </p:blipFill>
        <p:spPr>
          <a:xfrm>
            <a:off x="0" y="1825"/>
            <a:ext cx="9144001" cy="5141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000200" y="2888125"/>
            <a:ext cx="2143801" cy="2143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>
            <a:off x="409775" y="2888125"/>
            <a:ext cx="2143801" cy="2143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4"/>
          <p:cNvPicPr preferRelativeResize="0"/>
          <p:nvPr/>
        </p:nvPicPr>
        <p:blipFill rotWithShape="1">
          <a:blip r:embed="rId5">
            <a:alphaModFix/>
          </a:blip>
          <a:srcRect b="15896" l="0" r="0" t="23405"/>
          <a:stretch/>
        </p:blipFill>
        <p:spPr>
          <a:xfrm>
            <a:off x="2840400" y="2663600"/>
            <a:ext cx="3732575" cy="2265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4"/>
          <p:cNvPicPr preferRelativeResize="0"/>
          <p:nvPr/>
        </p:nvPicPr>
        <p:blipFill rotWithShape="1">
          <a:blip r:embed="rId5">
            <a:alphaModFix/>
          </a:blip>
          <a:srcRect b="49511" l="0" r="0" t="23404"/>
          <a:stretch/>
        </p:blipFill>
        <p:spPr>
          <a:xfrm>
            <a:off x="2840400" y="1826100"/>
            <a:ext cx="3732575" cy="1010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4">
            <a:hlinkClick r:id="rId6"/>
          </p:cNvPr>
          <p:cNvPicPr preferRelativeResize="0"/>
          <p:nvPr/>
        </p:nvPicPr>
        <p:blipFill rotWithShape="1">
          <a:blip r:embed="rId7">
            <a:alphaModFix/>
          </a:blip>
          <a:srcRect b="31636" l="40554" r="9110" t="46919"/>
          <a:stretch/>
        </p:blipFill>
        <p:spPr>
          <a:xfrm>
            <a:off x="3923299" y="2184826"/>
            <a:ext cx="711601" cy="538949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4">
            <a:hlinkClick r:id="rId8"/>
          </p:cNvPr>
          <p:cNvPicPr preferRelativeResize="0"/>
          <p:nvPr/>
        </p:nvPicPr>
        <p:blipFill rotWithShape="1">
          <a:blip r:embed="rId9">
            <a:alphaModFix/>
          </a:blip>
          <a:srcRect b="31249" l="51033" r="0" t="48678"/>
          <a:stretch/>
        </p:blipFill>
        <p:spPr>
          <a:xfrm>
            <a:off x="5586050" y="2230800"/>
            <a:ext cx="739592" cy="538949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4">
            <a:hlinkClick r:id="rId10"/>
          </p:cNvPr>
          <p:cNvPicPr preferRelativeResize="0"/>
          <p:nvPr/>
        </p:nvPicPr>
        <p:blipFill rotWithShape="1">
          <a:blip r:embed="rId9">
            <a:alphaModFix/>
          </a:blip>
          <a:srcRect b="0" l="14377" r="16733" t="71375"/>
          <a:stretch/>
        </p:blipFill>
        <p:spPr>
          <a:xfrm>
            <a:off x="3148792" y="3084495"/>
            <a:ext cx="711601" cy="525658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4">
            <a:hlinkClick r:id="rId11"/>
          </p:cNvPr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4808096" y="2114446"/>
            <a:ext cx="659250" cy="659274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4">
            <a:hlinkClick r:id="rId13"/>
          </p:cNvPr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 rot="-2700000">
            <a:off x="4779641" y="3094996"/>
            <a:ext cx="680418" cy="347009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4">
            <a:hlinkClick r:id="rId15"/>
          </p:cNvPr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3090850" y="2175699"/>
            <a:ext cx="659250" cy="583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4">
            <a:hlinkClick r:id="rId17"/>
          </p:cNvPr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3193663" y="3734425"/>
            <a:ext cx="621875" cy="659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4">
            <a:hlinkClick r:id="rId19"/>
          </p:cNvPr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5667696" y="3151711"/>
            <a:ext cx="572325" cy="391240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4">
            <a:hlinkClick r:id="rId21"/>
          </p:cNvPr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 rot="-2144065">
            <a:off x="3892577" y="3908486"/>
            <a:ext cx="786521" cy="33795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4">
            <a:hlinkClick r:id="rId23"/>
          </p:cNvPr>
          <p:cNvPicPr preferRelativeResize="0"/>
          <p:nvPr/>
        </p:nvPicPr>
        <p:blipFill rotWithShape="1">
          <a:blip r:embed="rId9">
            <a:alphaModFix/>
          </a:blip>
          <a:srcRect b="42995" l="4171" r="50442" t="41134"/>
          <a:stretch/>
        </p:blipFill>
        <p:spPr>
          <a:xfrm>
            <a:off x="4701938" y="3874140"/>
            <a:ext cx="835825" cy="5195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4">
            <a:hlinkClick r:id="rId24"/>
          </p:cNvPr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 rot="291930">
            <a:off x="3978876" y="2952483"/>
            <a:ext cx="659250" cy="64275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4">
            <a:hlinkClick r:id="rId26"/>
          </p:cNvPr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5598063" y="3708263"/>
            <a:ext cx="711600" cy="711600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14"/>
          <p:cNvSpPr txBox="1"/>
          <p:nvPr/>
        </p:nvSpPr>
        <p:spPr>
          <a:xfrm>
            <a:off x="6572975" y="295500"/>
            <a:ext cx="2490000" cy="120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mic Sans MS"/>
                <a:ea typeface="Comic Sans MS"/>
                <a:cs typeface="Comic Sans MS"/>
                <a:sym typeface="Comic Sans MS"/>
              </a:rPr>
              <a:t>Click on each object</a:t>
            </a:r>
            <a:endParaRPr sz="1600"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mic Sans MS"/>
                <a:ea typeface="Comic Sans MS"/>
                <a:cs typeface="Comic Sans MS"/>
                <a:sym typeface="Comic Sans MS"/>
              </a:rPr>
              <a:t>to learn about</a:t>
            </a:r>
            <a:endParaRPr sz="1600"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mic Sans MS"/>
                <a:ea typeface="Comic Sans MS"/>
                <a:cs typeface="Comic Sans MS"/>
                <a:sym typeface="Comic Sans MS"/>
              </a:rPr>
              <a:t>different jobs!</a:t>
            </a:r>
            <a:endParaRPr sz="16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04" name="Google Shape;104;p14"/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 rot="-5400000">
            <a:off x="490737" y="471450"/>
            <a:ext cx="2312600" cy="188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4"/>
          <p:cNvPicPr preferRelativeResize="0"/>
          <p:nvPr/>
        </p:nvPicPr>
        <p:blipFill rotWithShape="1">
          <a:blip r:embed="rId29">
            <a:alphaModFix/>
          </a:blip>
          <a:srcRect b="0" l="8162" r="5919" t="0"/>
          <a:stretch/>
        </p:blipFill>
        <p:spPr>
          <a:xfrm>
            <a:off x="844775" y="396063"/>
            <a:ext cx="1604525" cy="2038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4">
            <a:hlinkClick r:id="rId30"/>
          </p:cNvPr>
          <p:cNvPicPr preferRelativeResize="0"/>
          <p:nvPr/>
        </p:nvPicPr>
        <p:blipFill>
          <a:blip r:embed="rId31">
            <a:alphaModFix/>
          </a:blip>
          <a:stretch>
            <a:fillRect/>
          </a:stretch>
        </p:blipFill>
        <p:spPr>
          <a:xfrm flipH="1">
            <a:off x="1185928" y="2665700"/>
            <a:ext cx="1066673" cy="1205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4">
            <a:hlinkClick r:id="rId32"/>
          </p:cNvPr>
          <p:cNvPicPr preferRelativeResize="0"/>
          <p:nvPr/>
        </p:nvPicPr>
        <p:blipFill rotWithShape="1">
          <a:blip r:embed="rId33">
            <a:alphaModFix/>
          </a:blip>
          <a:srcRect b="0" l="34099" r="33297" t="10984"/>
          <a:stretch/>
        </p:blipFill>
        <p:spPr>
          <a:xfrm>
            <a:off x="6617200" y="1503600"/>
            <a:ext cx="1235950" cy="3374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14"/>
          <p:cNvPicPr preferRelativeResize="0"/>
          <p:nvPr/>
        </p:nvPicPr>
        <p:blipFill rotWithShape="1">
          <a:blip r:embed="rId5">
            <a:alphaModFix/>
          </a:blip>
          <a:srcRect b="49511" l="0" r="0" t="23404"/>
          <a:stretch/>
        </p:blipFill>
        <p:spPr>
          <a:xfrm>
            <a:off x="2840400" y="971950"/>
            <a:ext cx="3732575" cy="1010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14">
            <a:hlinkClick r:id="rId34"/>
          </p:cNvPr>
          <p:cNvPicPr preferRelativeResize="0"/>
          <p:nvPr/>
        </p:nvPicPr>
        <p:blipFill>
          <a:blip r:embed="rId35">
            <a:alphaModFix/>
          </a:blip>
          <a:stretch>
            <a:fillRect/>
          </a:stretch>
        </p:blipFill>
        <p:spPr>
          <a:xfrm>
            <a:off x="3193675" y="491075"/>
            <a:ext cx="995142" cy="6592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14">
            <a:hlinkClick r:id="rId36"/>
          </p:cNvPr>
          <p:cNvPicPr preferRelativeResize="0"/>
          <p:nvPr/>
        </p:nvPicPr>
        <p:blipFill>
          <a:blip r:embed="rId37">
            <a:alphaModFix/>
          </a:blip>
          <a:stretch>
            <a:fillRect/>
          </a:stretch>
        </p:blipFill>
        <p:spPr>
          <a:xfrm>
            <a:off x="4252127" y="294275"/>
            <a:ext cx="909100" cy="856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14">
            <a:hlinkClick r:id="rId38"/>
          </p:cNvPr>
          <p:cNvPicPr preferRelativeResize="0"/>
          <p:nvPr/>
        </p:nvPicPr>
        <p:blipFill>
          <a:blip r:embed="rId39">
            <a:alphaModFix/>
          </a:blip>
          <a:stretch>
            <a:fillRect/>
          </a:stretch>
        </p:blipFill>
        <p:spPr>
          <a:xfrm>
            <a:off x="3141350" y="1260286"/>
            <a:ext cx="726500" cy="64846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4">
            <a:hlinkClick r:id="rId40"/>
          </p:cNvPr>
          <p:cNvPicPr preferRelativeResize="0"/>
          <p:nvPr/>
        </p:nvPicPr>
        <p:blipFill rotWithShape="1">
          <a:blip r:embed="rId41">
            <a:alphaModFix/>
          </a:blip>
          <a:srcRect b="0" l="30858" r="0" t="0"/>
          <a:stretch/>
        </p:blipFill>
        <p:spPr>
          <a:xfrm>
            <a:off x="2198550" y="4444298"/>
            <a:ext cx="995124" cy="51520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14">
            <a:hlinkClick r:id="rId42"/>
          </p:cNvPr>
          <p:cNvPicPr preferRelativeResize="0"/>
          <p:nvPr/>
        </p:nvPicPr>
        <p:blipFill>
          <a:blip r:embed="rId43">
            <a:alphaModFix/>
          </a:blip>
          <a:stretch>
            <a:fillRect/>
          </a:stretch>
        </p:blipFill>
        <p:spPr>
          <a:xfrm>
            <a:off x="3927225" y="1467230"/>
            <a:ext cx="835825" cy="400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14">
            <a:hlinkClick r:id="rId44"/>
          </p:cNvPr>
          <p:cNvPicPr preferRelativeResize="0"/>
          <p:nvPr/>
        </p:nvPicPr>
        <p:blipFill>
          <a:blip r:embed="rId45">
            <a:alphaModFix/>
          </a:blip>
          <a:stretch>
            <a:fillRect/>
          </a:stretch>
        </p:blipFill>
        <p:spPr>
          <a:xfrm>
            <a:off x="4822425" y="1285200"/>
            <a:ext cx="621850" cy="621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14">
            <a:hlinkClick r:id="rId46"/>
          </p:cNvPr>
          <p:cNvPicPr preferRelativeResize="0"/>
          <p:nvPr/>
        </p:nvPicPr>
        <p:blipFill rotWithShape="1">
          <a:blip r:embed="rId47">
            <a:alphaModFix/>
          </a:blip>
          <a:srcRect b="14466" l="0" r="0" t="6262"/>
          <a:stretch/>
        </p:blipFill>
        <p:spPr>
          <a:xfrm rot="403806">
            <a:off x="5281463" y="472537"/>
            <a:ext cx="1171285" cy="6963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14">
            <a:hlinkClick r:id="rId48"/>
          </p:cNvPr>
          <p:cNvPicPr preferRelativeResize="0"/>
          <p:nvPr/>
        </p:nvPicPr>
        <p:blipFill rotWithShape="1">
          <a:blip r:embed="rId49">
            <a:alphaModFix/>
          </a:blip>
          <a:srcRect b="0" l="1535" r="7056" t="0"/>
          <a:stretch/>
        </p:blipFill>
        <p:spPr>
          <a:xfrm>
            <a:off x="5598074" y="1264378"/>
            <a:ext cx="659250" cy="6954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5"/>
          <p:cNvSpPr txBox="1"/>
          <p:nvPr/>
        </p:nvSpPr>
        <p:spPr>
          <a:xfrm>
            <a:off x="0" y="193900"/>
            <a:ext cx="9093000" cy="121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Comic Sans MS"/>
                <a:ea typeface="Comic Sans MS"/>
                <a:cs typeface="Comic Sans MS"/>
                <a:sym typeface="Comic Sans MS"/>
              </a:rPr>
              <a:t>Directions: </a:t>
            </a:r>
            <a:r>
              <a:rPr lang="en" sz="1600">
                <a:latin typeface="Comic Sans MS"/>
                <a:ea typeface="Comic Sans MS"/>
                <a:cs typeface="Comic Sans MS"/>
                <a:sym typeface="Comic Sans MS"/>
              </a:rPr>
              <a:t>Move the correct clothes to hang on the clothesline for each community helper! Think about the clothes and tools each worker wears at work. I did an example one for you! The clothes a nurse does not need stay at the bottom! Click to the next page and try it yourself!</a:t>
            </a:r>
            <a:endParaRPr sz="16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22" name="Google Shape;122;p15"/>
          <p:cNvPicPr preferRelativeResize="0"/>
          <p:nvPr/>
        </p:nvPicPr>
        <p:blipFill rotWithShape="1">
          <a:blip r:embed="rId3">
            <a:alphaModFix/>
          </a:blip>
          <a:srcRect b="26301" l="0" r="0" t="26714"/>
          <a:stretch/>
        </p:blipFill>
        <p:spPr>
          <a:xfrm>
            <a:off x="387800" y="1520600"/>
            <a:ext cx="5643574" cy="1051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15"/>
          <p:cNvPicPr preferRelativeResize="0"/>
          <p:nvPr/>
        </p:nvPicPr>
        <p:blipFill rotWithShape="1">
          <a:blip r:embed="rId4">
            <a:alphaModFix/>
          </a:blip>
          <a:srcRect b="29023" l="0" r="65508" t="27845"/>
          <a:stretch/>
        </p:blipFill>
        <p:spPr>
          <a:xfrm>
            <a:off x="7232900" y="1820376"/>
            <a:ext cx="1411025" cy="3136901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15"/>
          <p:cNvSpPr txBox="1"/>
          <p:nvPr/>
        </p:nvSpPr>
        <p:spPr>
          <a:xfrm>
            <a:off x="7388675" y="1438950"/>
            <a:ext cx="1410900" cy="38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Nurse</a:t>
            </a:r>
            <a:endParaRPr sz="1900"/>
          </a:p>
        </p:txBody>
      </p:sp>
      <p:pic>
        <p:nvPicPr>
          <p:cNvPr id="125" name="Google Shape;125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637262">
            <a:off x="489650" y="2173750"/>
            <a:ext cx="939575" cy="939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15"/>
          <p:cNvPicPr preferRelativeResize="0"/>
          <p:nvPr/>
        </p:nvPicPr>
        <p:blipFill rotWithShape="1">
          <a:blip r:embed="rId6">
            <a:alphaModFix/>
          </a:blip>
          <a:srcRect b="4979" l="13006" r="15014" t="0"/>
          <a:stretch/>
        </p:blipFill>
        <p:spPr>
          <a:xfrm>
            <a:off x="2357450" y="2111825"/>
            <a:ext cx="836825" cy="1328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15"/>
          <p:cNvPicPr preferRelativeResize="0"/>
          <p:nvPr/>
        </p:nvPicPr>
        <p:blipFill rotWithShape="1">
          <a:blip r:embed="rId7">
            <a:alphaModFix/>
          </a:blip>
          <a:srcRect b="4085" l="20306" r="23768" t="0"/>
          <a:stretch/>
        </p:blipFill>
        <p:spPr>
          <a:xfrm rot="977734">
            <a:off x="3630325" y="2250262"/>
            <a:ext cx="611894" cy="10511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15"/>
          <p:cNvPicPr preferRelativeResize="0"/>
          <p:nvPr/>
        </p:nvPicPr>
        <p:blipFill rotWithShape="1">
          <a:blip r:embed="rId8">
            <a:alphaModFix/>
          </a:blip>
          <a:srcRect b="11606" l="7612" r="0" t="0"/>
          <a:stretch/>
        </p:blipFill>
        <p:spPr>
          <a:xfrm rot="-1878005">
            <a:off x="4833001" y="2199537"/>
            <a:ext cx="1043661" cy="88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15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 rot="596127">
            <a:off x="680375" y="3906124"/>
            <a:ext cx="1051150" cy="1051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15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2612904" y="4140986"/>
            <a:ext cx="882252" cy="8305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Google Shape;135;p16"/>
          <p:cNvPicPr preferRelativeResize="0"/>
          <p:nvPr/>
        </p:nvPicPr>
        <p:blipFill rotWithShape="1">
          <a:blip r:embed="rId3">
            <a:alphaModFix/>
          </a:blip>
          <a:srcRect b="26301" l="0" r="0" t="26714"/>
          <a:stretch/>
        </p:blipFill>
        <p:spPr>
          <a:xfrm>
            <a:off x="428625" y="887875"/>
            <a:ext cx="5643574" cy="1051150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16"/>
          <p:cNvSpPr txBox="1"/>
          <p:nvPr/>
        </p:nvSpPr>
        <p:spPr>
          <a:xfrm>
            <a:off x="7486638" y="581700"/>
            <a:ext cx="1410900" cy="71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Police Officer</a:t>
            </a:r>
            <a:endParaRPr sz="1900"/>
          </a:p>
        </p:txBody>
      </p:sp>
      <p:pic>
        <p:nvPicPr>
          <p:cNvPr id="137" name="Google Shape;137;p16"/>
          <p:cNvPicPr preferRelativeResize="0"/>
          <p:nvPr/>
        </p:nvPicPr>
        <p:blipFill rotWithShape="1">
          <a:blip r:embed="rId4">
            <a:alphaModFix/>
          </a:blip>
          <a:srcRect b="4085" l="20306" r="23768" t="0"/>
          <a:stretch/>
        </p:blipFill>
        <p:spPr>
          <a:xfrm rot="977734">
            <a:off x="4266050" y="3906125"/>
            <a:ext cx="611894" cy="10511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0775" y="4068481"/>
            <a:ext cx="1410900" cy="8747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674900" y="3906128"/>
            <a:ext cx="930273" cy="1051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1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168234" y="1425776"/>
            <a:ext cx="1729325" cy="35174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16"/>
          <p:cNvPicPr preferRelativeResize="0"/>
          <p:nvPr/>
        </p:nvPicPr>
        <p:blipFill rotWithShape="1">
          <a:blip r:embed="rId8">
            <a:alphaModFix/>
          </a:blip>
          <a:srcRect b="50440" l="0" r="0" t="10762"/>
          <a:stretch/>
        </p:blipFill>
        <p:spPr>
          <a:xfrm>
            <a:off x="5013125" y="3776675"/>
            <a:ext cx="1633589" cy="1180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16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2798400" y="3994328"/>
            <a:ext cx="1220582" cy="874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" name="Google Shape;147;p17"/>
          <p:cNvPicPr preferRelativeResize="0"/>
          <p:nvPr/>
        </p:nvPicPr>
        <p:blipFill rotWithShape="1">
          <a:blip r:embed="rId3">
            <a:alphaModFix/>
          </a:blip>
          <a:srcRect b="26301" l="0" r="0" t="26714"/>
          <a:stretch/>
        </p:blipFill>
        <p:spPr>
          <a:xfrm>
            <a:off x="428625" y="887875"/>
            <a:ext cx="5643574" cy="1051150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17"/>
          <p:cNvSpPr txBox="1"/>
          <p:nvPr/>
        </p:nvSpPr>
        <p:spPr>
          <a:xfrm>
            <a:off x="7327450" y="847025"/>
            <a:ext cx="1410900" cy="38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Construction worker</a:t>
            </a:r>
            <a:endParaRPr sz="1900"/>
          </a:p>
        </p:txBody>
      </p:sp>
      <p:pic>
        <p:nvPicPr>
          <p:cNvPr id="149" name="Google Shape;149;p17"/>
          <p:cNvPicPr preferRelativeResize="0"/>
          <p:nvPr/>
        </p:nvPicPr>
        <p:blipFill rotWithShape="1">
          <a:blip r:embed="rId4">
            <a:alphaModFix/>
          </a:blip>
          <a:srcRect b="4085" l="20306" r="23768" t="0"/>
          <a:stretch/>
        </p:blipFill>
        <p:spPr>
          <a:xfrm rot="977734">
            <a:off x="3209487" y="3906125"/>
            <a:ext cx="611894" cy="10511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596127">
            <a:off x="680375" y="3906124"/>
            <a:ext cx="1051150" cy="1051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898529" y="4089111"/>
            <a:ext cx="882252" cy="8305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17"/>
          <p:cNvPicPr preferRelativeResize="0"/>
          <p:nvPr/>
        </p:nvPicPr>
        <p:blipFill rotWithShape="1">
          <a:blip r:embed="rId7">
            <a:alphaModFix/>
          </a:blip>
          <a:srcRect b="0" l="25633" r="25706" t="0"/>
          <a:stretch/>
        </p:blipFill>
        <p:spPr>
          <a:xfrm>
            <a:off x="7329675" y="1605775"/>
            <a:ext cx="1612451" cy="3313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1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216551" y="4016406"/>
            <a:ext cx="664564" cy="830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17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042124" y="3990937"/>
            <a:ext cx="1059753" cy="8815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Google Shape;159;p18"/>
          <p:cNvPicPr preferRelativeResize="0"/>
          <p:nvPr/>
        </p:nvPicPr>
        <p:blipFill rotWithShape="1">
          <a:blip r:embed="rId3">
            <a:alphaModFix/>
          </a:blip>
          <a:srcRect b="26301" l="0" r="0" t="26714"/>
          <a:stretch/>
        </p:blipFill>
        <p:spPr>
          <a:xfrm>
            <a:off x="428625" y="887875"/>
            <a:ext cx="5643574" cy="1051150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18"/>
          <p:cNvSpPr txBox="1"/>
          <p:nvPr/>
        </p:nvSpPr>
        <p:spPr>
          <a:xfrm>
            <a:off x="7327450" y="847025"/>
            <a:ext cx="1410900" cy="38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Firefighter</a:t>
            </a:r>
            <a:endParaRPr sz="1900"/>
          </a:p>
        </p:txBody>
      </p:sp>
      <p:pic>
        <p:nvPicPr>
          <p:cNvPr id="161" name="Google Shape;161;p18"/>
          <p:cNvPicPr preferRelativeResize="0"/>
          <p:nvPr/>
        </p:nvPicPr>
        <p:blipFill rotWithShape="1">
          <a:blip r:embed="rId4">
            <a:alphaModFix/>
          </a:blip>
          <a:srcRect b="0" l="0" r="4187" t="0"/>
          <a:stretch/>
        </p:blipFill>
        <p:spPr>
          <a:xfrm>
            <a:off x="6349325" y="1754650"/>
            <a:ext cx="2794675" cy="28996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0775" y="4068481"/>
            <a:ext cx="1410900" cy="8747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1637262">
            <a:off x="4286025" y="3912488"/>
            <a:ext cx="939575" cy="939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1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-601028">
            <a:off x="1746350" y="3635795"/>
            <a:ext cx="1410900" cy="13074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1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512950" y="3414243"/>
            <a:ext cx="1094475" cy="1641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18"/>
          <p:cNvPicPr preferRelativeResize="0"/>
          <p:nvPr/>
        </p:nvPicPr>
        <p:blipFill rotWithShape="1">
          <a:blip r:embed="rId9">
            <a:alphaModFix/>
          </a:blip>
          <a:srcRect b="0" l="8296" r="11077" t="0"/>
          <a:stretch/>
        </p:blipFill>
        <p:spPr>
          <a:xfrm>
            <a:off x="3184075" y="3703494"/>
            <a:ext cx="1094476" cy="13575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Google Shape;171;p19"/>
          <p:cNvPicPr preferRelativeResize="0"/>
          <p:nvPr/>
        </p:nvPicPr>
        <p:blipFill rotWithShape="1">
          <a:blip r:embed="rId3">
            <a:alphaModFix/>
          </a:blip>
          <a:srcRect b="26301" l="0" r="0" t="26714"/>
          <a:stretch/>
        </p:blipFill>
        <p:spPr>
          <a:xfrm>
            <a:off x="428625" y="887875"/>
            <a:ext cx="5643574" cy="1051150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p19"/>
          <p:cNvSpPr txBox="1"/>
          <p:nvPr/>
        </p:nvSpPr>
        <p:spPr>
          <a:xfrm>
            <a:off x="7327450" y="847025"/>
            <a:ext cx="1410900" cy="38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Hair stylist</a:t>
            </a:r>
            <a:endParaRPr sz="1900"/>
          </a:p>
        </p:txBody>
      </p:sp>
      <p:pic>
        <p:nvPicPr>
          <p:cNvPr id="173" name="Google Shape;173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12950" y="3414243"/>
            <a:ext cx="1094475" cy="1641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984325" y="1421550"/>
            <a:ext cx="2231775" cy="2975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1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596127">
            <a:off x="3069825" y="4041324"/>
            <a:ext cx="1051150" cy="1051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1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9092905">
            <a:off x="1898401" y="3988450"/>
            <a:ext cx="886499" cy="886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19"/>
          <p:cNvPicPr preferRelativeResize="0"/>
          <p:nvPr/>
        </p:nvPicPr>
        <p:blipFill rotWithShape="1">
          <a:blip r:embed="rId8">
            <a:alphaModFix/>
          </a:blip>
          <a:srcRect b="0" l="10537" r="9205" t="0"/>
          <a:stretch/>
        </p:blipFill>
        <p:spPr>
          <a:xfrm>
            <a:off x="4257487" y="3564256"/>
            <a:ext cx="1201750" cy="14917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1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34925" y="3958514"/>
            <a:ext cx="942927" cy="9463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" name="Google Shape;183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1975" y="0"/>
            <a:ext cx="9096901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660276" y="660199"/>
            <a:ext cx="1206674" cy="647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009700" y="1395424"/>
            <a:ext cx="1247775" cy="60580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2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992175" y="2088749"/>
            <a:ext cx="1125013" cy="5582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2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823786" y="2379225"/>
            <a:ext cx="1088989" cy="524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2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076948" y="2946948"/>
            <a:ext cx="1040250" cy="5240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20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507524" y="3563700"/>
            <a:ext cx="1206675" cy="6263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20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7912775" y="4416689"/>
            <a:ext cx="1125025" cy="6064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